
<file path=[Content_Types].xml><?xml version="1.0" encoding="utf-8"?>
<Types xmlns="http://schemas.openxmlformats.org/package/2006/content-types">
  <Default Extension="bin" ContentType="application/vnd.openxmlformats-officedocument.oleObject"/>
  <Default Extension="fntdata" ContentType="application/x-fontdata"/>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ink/ink1.xml" ContentType="application/inkml+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650" r:id="rId2"/>
    <p:sldMasterId id="2147483657" r:id="rId3"/>
    <p:sldMasterId id="2147483661" r:id="rId4"/>
  </p:sldMasterIdLst>
  <p:notesMasterIdLst>
    <p:notesMasterId r:id="rId138"/>
  </p:notesMasterIdLst>
  <p:sldIdLst>
    <p:sldId id="300" r:id="rId5"/>
    <p:sldId id="301" r:id="rId6"/>
    <p:sldId id="302" r:id="rId7"/>
    <p:sldId id="303" r:id="rId8"/>
    <p:sldId id="304" r:id="rId9"/>
    <p:sldId id="305" r:id="rId10"/>
    <p:sldId id="306" r:id="rId11"/>
    <p:sldId id="307" r:id="rId12"/>
    <p:sldId id="308" r:id="rId13"/>
    <p:sldId id="309" r:id="rId14"/>
    <p:sldId id="310" r:id="rId15"/>
    <p:sldId id="311" r:id="rId16"/>
    <p:sldId id="312" r:id="rId17"/>
    <p:sldId id="313" r:id="rId18"/>
    <p:sldId id="314" r:id="rId19"/>
    <p:sldId id="315" r:id="rId20"/>
    <p:sldId id="316" r:id="rId21"/>
    <p:sldId id="317" r:id="rId22"/>
    <p:sldId id="318" r:id="rId23"/>
    <p:sldId id="319" r:id="rId24"/>
    <p:sldId id="320" r:id="rId25"/>
    <p:sldId id="321" r:id="rId26"/>
    <p:sldId id="322" r:id="rId27"/>
    <p:sldId id="323" r:id="rId28"/>
    <p:sldId id="324" r:id="rId29"/>
    <p:sldId id="325" r:id="rId30"/>
    <p:sldId id="326" r:id="rId31"/>
    <p:sldId id="327" r:id="rId32"/>
    <p:sldId id="328" r:id="rId33"/>
    <p:sldId id="329" r:id="rId34"/>
    <p:sldId id="330" r:id="rId35"/>
    <p:sldId id="331" r:id="rId36"/>
    <p:sldId id="332" r:id="rId37"/>
    <p:sldId id="333" r:id="rId38"/>
    <p:sldId id="334" r:id="rId39"/>
    <p:sldId id="335" r:id="rId40"/>
    <p:sldId id="336" r:id="rId41"/>
    <p:sldId id="337" r:id="rId42"/>
    <p:sldId id="338" r:id="rId43"/>
    <p:sldId id="339" r:id="rId44"/>
    <p:sldId id="340" r:id="rId45"/>
    <p:sldId id="341" r:id="rId46"/>
    <p:sldId id="342" r:id="rId47"/>
    <p:sldId id="343" r:id="rId48"/>
    <p:sldId id="344" r:id="rId49"/>
    <p:sldId id="345" r:id="rId50"/>
    <p:sldId id="346" r:id="rId51"/>
    <p:sldId id="347" r:id="rId52"/>
    <p:sldId id="348" r:id="rId53"/>
    <p:sldId id="349" r:id="rId54"/>
    <p:sldId id="350" r:id="rId55"/>
    <p:sldId id="351" r:id="rId56"/>
    <p:sldId id="352" r:id="rId57"/>
    <p:sldId id="353" r:id="rId58"/>
    <p:sldId id="354" r:id="rId59"/>
    <p:sldId id="355" r:id="rId60"/>
    <p:sldId id="356" r:id="rId61"/>
    <p:sldId id="357" r:id="rId62"/>
    <p:sldId id="358" r:id="rId63"/>
    <p:sldId id="359" r:id="rId64"/>
    <p:sldId id="360" r:id="rId65"/>
    <p:sldId id="361" r:id="rId66"/>
    <p:sldId id="362" r:id="rId67"/>
    <p:sldId id="363" r:id="rId68"/>
    <p:sldId id="364" r:id="rId69"/>
    <p:sldId id="365" r:id="rId70"/>
    <p:sldId id="366" r:id="rId71"/>
    <p:sldId id="367" r:id="rId72"/>
    <p:sldId id="368" r:id="rId73"/>
    <p:sldId id="369" r:id="rId74"/>
    <p:sldId id="370" r:id="rId75"/>
    <p:sldId id="371" r:id="rId76"/>
    <p:sldId id="372" r:id="rId77"/>
    <p:sldId id="373" r:id="rId78"/>
    <p:sldId id="374" r:id="rId79"/>
    <p:sldId id="375" r:id="rId80"/>
    <p:sldId id="376" r:id="rId81"/>
    <p:sldId id="377" r:id="rId82"/>
    <p:sldId id="378" r:id="rId83"/>
    <p:sldId id="379" r:id="rId84"/>
    <p:sldId id="380" r:id="rId85"/>
    <p:sldId id="381" r:id="rId86"/>
    <p:sldId id="382" r:id="rId87"/>
    <p:sldId id="383" r:id="rId88"/>
    <p:sldId id="384" r:id="rId89"/>
    <p:sldId id="385" r:id="rId90"/>
    <p:sldId id="386" r:id="rId91"/>
    <p:sldId id="387" r:id="rId92"/>
    <p:sldId id="388" r:id="rId93"/>
    <p:sldId id="389" r:id="rId94"/>
    <p:sldId id="390" r:id="rId95"/>
    <p:sldId id="391" r:id="rId96"/>
    <p:sldId id="392" r:id="rId97"/>
    <p:sldId id="393" r:id="rId98"/>
    <p:sldId id="394" r:id="rId99"/>
    <p:sldId id="395" r:id="rId100"/>
    <p:sldId id="396" r:id="rId101"/>
    <p:sldId id="397" r:id="rId102"/>
    <p:sldId id="398" r:id="rId103"/>
    <p:sldId id="399" r:id="rId104"/>
    <p:sldId id="400" r:id="rId105"/>
    <p:sldId id="401" r:id="rId106"/>
    <p:sldId id="402" r:id="rId107"/>
    <p:sldId id="403" r:id="rId108"/>
    <p:sldId id="404" r:id="rId109"/>
    <p:sldId id="405" r:id="rId110"/>
    <p:sldId id="406" r:id="rId111"/>
    <p:sldId id="407" r:id="rId112"/>
    <p:sldId id="408" r:id="rId113"/>
    <p:sldId id="409" r:id="rId114"/>
    <p:sldId id="410" r:id="rId115"/>
    <p:sldId id="411" r:id="rId116"/>
    <p:sldId id="412" r:id="rId117"/>
    <p:sldId id="413" r:id="rId118"/>
    <p:sldId id="414" r:id="rId119"/>
    <p:sldId id="415" r:id="rId120"/>
    <p:sldId id="416" r:id="rId121"/>
    <p:sldId id="417" r:id="rId122"/>
    <p:sldId id="418" r:id="rId123"/>
    <p:sldId id="419" r:id="rId124"/>
    <p:sldId id="420" r:id="rId125"/>
    <p:sldId id="421" r:id="rId126"/>
    <p:sldId id="422" r:id="rId127"/>
    <p:sldId id="423" r:id="rId128"/>
    <p:sldId id="424" r:id="rId129"/>
    <p:sldId id="425" r:id="rId130"/>
    <p:sldId id="426" r:id="rId131"/>
    <p:sldId id="427" r:id="rId132"/>
    <p:sldId id="428" r:id="rId133"/>
    <p:sldId id="429" r:id="rId134"/>
    <p:sldId id="430" r:id="rId135"/>
    <p:sldId id="431" r:id="rId136"/>
    <p:sldId id="432" r:id="rId137"/>
  </p:sldIdLst>
  <p:sldSz cx="12192000" cy="6858000"/>
  <p:notesSz cx="7099300" cy="10234613"/>
  <p:embeddedFontLst>
    <p:embeddedFont>
      <p:font typeface="Calibri" panose="020F0502020204030204" pitchFamily="34" charset="0"/>
      <p:regular r:id="rId139"/>
      <p:bold r:id="rId140"/>
      <p:italic r:id="rId141"/>
      <p:boldItalic r:id="rId142"/>
    </p:embeddedFont>
    <p:embeddedFont>
      <p:font typeface="Century Gothic" panose="020B0502020202020204" pitchFamily="34" charset="0"/>
      <p:regular r:id="rId143"/>
      <p:bold r:id="rId144"/>
      <p:italic r:id="rId145"/>
      <p:boldItalic r:id="rId146"/>
    </p:embeddedFont>
    <p:embeddedFont>
      <p:font typeface="Gill Sans" panose="020B0502020104020203" pitchFamily="34" charset="-79"/>
      <p:regular r:id="rId147"/>
      <p:bold r:id="rId148"/>
    </p:embeddedFont>
    <p:embeddedFont>
      <p:font typeface="Libre Baskerville" panose="02000000000000000000" pitchFamily="2" charset="0"/>
      <p:regular r:id="rId149"/>
      <p:bold r:id="rId150"/>
      <p:italic r:id="rId151"/>
    </p:embeddedFont>
    <p:embeddedFont>
      <p:font typeface="Verdana" panose="020B0604030504040204" pitchFamily="34" charset="0"/>
      <p:regular r:id="rId152"/>
      <p:bold r:id="rId153"/>
      <p:italic r:id="rId154"/>
      <p:boldItalic r:id="rId1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3840">
          <p15:clr>
            <a:srgbClr val="000000"/>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207" roundtripDataSignature="AMtx7miCX5JMFZp3hBAPpEkENqo8hBNqY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243"/>
    <p:restoredTop sz="94382"/>
  </p:normalViewPr>
  <p:slideViewPr>
    <p:cSldViewPr snapToGrid="0">
      <p:cViewPr varScale="1">
        <p:scale>
          <a:sx n="85" d="100"/>
          <a:sy n="85" d="100"/>
        </p:scale>
        <p:origin x="488" y="1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notesMaster" Target="notesMasters/notesMaster1.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font" Target="fonts/font11.fntdata"/><Relationship Id="rId5" Type="http://schemas.openxmlformats.org/officeDocument/2006/relationships/slide" Target="slides/slide1.xml"/><Relationship Id="rId95" Type="http://schemas.openxmlformats.org/officeDocument/2006/relationships/slide" Target="slides/slide91.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font" Target="fonts/font1.fntdata"/><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font" Target="fonts/font12.fntdata"/><Relationship Id="rId155" Type="http://schemas.openxmlformats.org/officeDocument/2006/relationships/font" Target="fonts/font17.fntdata"/><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font" Target="fonts/font2.fntdata"/><Relationship Id="rId145"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font" Target="fonts/font13.fntdata"/><Relationship Id="rId207" Type="http://customschemas.google.com/relationships/presentationmetadata" Target="metadata"/><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font" Target="fonts/font3.fntdata"/><Relationship Id="rId146" Type="http://schemas.openxmlformats.org/officeDocument/2006/relationships/font" Target="fonts/font8.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font" Target="fonts/font14.fntdata"/><Relationship Id="rId208"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font" Target="fonts/font9.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font" Target="fonts/font4.fntdata"/><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font" Target="fonts/font15.fntdata"/><Relationship Id="rId209" Type="http://schemas.openxmlformats.org/officeDocument/2006/relationships/viewProps" Target="viewProp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font" Target="fonts/font5.fntdata"/><Relationship Id="rId148" Type="http://schemas.openxmlformats.org/officeDocument/2006/relationships/font" Target="fonts/font10.fntdata"/><Relationship Id="rId4" Type="http://schemas.openxmlformats.org/officeDocument/2006/relationships/slideMaster" Target="slideMasters/slideMaster4.xml"/><Relationship Id="rId9" Type="http://schemas.openxmlformats.org/officeDocument/2006/relationships/slide" Target="slides/slide5.xml"/><Relationship Id="rId210" Type="http://schemas.openxmlformats.org/officeDocument/2006/relationships/theme" Target="theme/theme1.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font" Target="fonts/font16.fntdata"/><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font" Target="fonts/font6.fntdata"/><Relationship Id="rId90" Type="http://schemas.openxmlformats.org/officeDocument/2006/relationships/slide" Target="slides/slide86.xml"/><Relationship Id="rId211" Type="http://schemas.openxmlformats.org/officeDocument/2006/relationships/tableStyles" Target="tableStyles.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7.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image" Target="../media/image73.png"/><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2.png"/></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4T09:39:58.022"/>
    </inkml:context>
    <inkml:brush xml:id="br0">
      <inkml:brushProperty name="width" value="0.05292" units="cm"/>
      <inkml:brushProperty name="height" value="0.05292" units="cm"/>
      <inkml:brushProperty name="color" value="#FF0000"/>
    </inkml:brush>
  </inkml:definitions>
  <inkml:trace contextRef="#ctx0" brushRef="#br0">9293 7177 24575,'0'66'0,"0"-29"0,15 7 0,4-26 0,14 1 0,14-5 0,-25-14 0,37 0 0,-51 0 0,21 0 0,-14-14 0,-12 10 0,12-26 0,-15 27 0,0-12 0,0 15 0,0-29 0,0 21 0,0-21 0,-15 14 0,-3 12 0,-59-27 0,18 27 0,-3-5 0,-1 1 0,-10 7 0,6 0 0,23 15 0,41 3 0,-12 30 0,15-12 0,0 27 0,0-12 0,0 15 0,0 15 0,0-40 0,0 32 0,0-65 0,0 36 0,44-41 0,-18 12 0,36-15 0,-14 0 0,-26-15 0,22-3 0,-40 0 0,11 3 0,-15-59 0,-15 41 0,16-26 0,-6-3 0,-54 7 0,47 7 0,-1 0 0,-25 19 0,-2 3 0,4-21 0,3 32 0,18 30 0,15 3 0,0 30 0,0-26 0,15 22 0,18-26 0,18 15 0,15 15 0,0-11 0,-18-12 0,0-2 0,11-5 0,18-3 0,-29-15 0,-26 0 0,7 0 0,-29 0 0,0-15 0,0 11 0,-29-25 0,7 25 0,-26-40 0,15 37 0,15-23 0,-27 30 0,38 0 0,-22 30 0,29-23 0,29 22 0,-22-29 0,38 0 0,-42 0 0,12-29 0,-15 22 0,0-37 0,0 40 0,0-25 0,-15 25 0,-18-11 0,-4 15 0,-25 0 0,10 0 0,16 15 0,-8-11 0,40 25 0,-11 4 0,15-11 0,0 7 0,0-29 0,0 15 0,0-11 0,0 11 0,15-15 0,-11 0 0,40 0 0,-37-45 0,22 34 0,-29-62 0,-29 66 0,7-38 0,-26 42 0,30-12 0,3 15 0,15 15 0,0-12 0,0 12 0,0-15 0</inkml:trace>
  <inkml:trace contextRef="#ctx0" brushRef="#br0" timeOffset="2359">9624 13494 24575,'-70'0'0,"8"0"0,44 29 0,-27-22 0,38 23 0,-22-15 0,29-12 0,0 12 0,29-15 0,-22 15 0,38-12 0,-12 12 0,-11-15 0,36 0 0,-50 0 0,36 0 0,-40 0 0,10 0 0,-14 0 0,15 0 0,-11 0 0,10 0 0,-14-15 0,0 12 0,0-27 0,-14-3 0,-5 11 0,-28-22 0,-20 40 0,-2-10 0,2 14 0,20 0 0,28 0 0,5 0 0,14 14 0,0 19 0,0-11 0,0 23 0,0-42 0,14 27 0,-10-12 0,25 0 0,4-3 0,4 15 0,11-23 0,-15 22 0,15-29 0,3 0 0,-14 0 0,-8 0 0,-14-29 0,-11 22 0,-4-23 0,-19 30 0,1 0 0,-11 0 0,25 0 0,-11 0 0,15 0 0,0 30 0,0-23 0,0 22 0</inkml:trace>
  <inkml:trace contextRef="#ctx0" brushRef="#br0" timeOffset="19265">8334 8103 24575,'63'-48'0,"-1"0"0,-3 12 0,7-1 0,-4 3 0,9-4 0,4-2 0,0-3-1377,-4 2 0,1-4 0,2-2 0,1 0 0,1 0 1377,-7 4 0,3-1 0,0 1 0,0-2 0,1 0 0,-1 0 0,1-2 0,1-2 0,-1 0 0,0 1 0,-3 2 0,-3 2 0,9-5 0,-4 3 0,-3 3 0,-3 1 0,2-4 0,-5 2 0,-3 9 677,0 14 1,-6 2-678,15-40 1224,-6 41-1224,-15-1 0,-26 4 0,7 30 3677,-29-11-3677,-29 11 629,21-15-629,-21 0 0,29 14 0,0-10 0,-15 11 0,12-15 0,-12 0 0,15 0 0,0 0 0,0 29 0,0-22 0,0 23 0,0-30 0</inkml:trace>
  <inkml:trace contextRef="#ctx0" brushRef="#br0" timeOffset="22132">10352 7078 24575,'-19'-19'0,"-10"5"0,25 14 0,-10 0 0,14 14 0,0-10 0,0 11 0,0-15 0,0 29 0,0-22 0,0 37 0,0-40 0,0 11 0,0-15 0,14 0 0,-10 0 0,11-15 0,-15 11 0,-15-10 0,11 14 0,-40 0 0,37 0 0,-22 0 0,29 14 0,0-10 0,0 11 0,0-15 0,0 0 0,29 0 0,-22 0 0,37 0 0,-40 0 0,11 0 0,-15 0 0,0 0 0,0-15 0,0 11 0,0-10 0,0-16 0,0 23 0,0-22 0,0 29 0,0 0 0</inkml:trace>
  <inkml:trace contextRef="#ctx0" brushRef="#br0" timeOffset="30223">9723 7739 24575,'69'-63'0,"0"-1"0,0 1 0,0 0 0,-4-2 0,-1-3 0,-16 15 0,6-10 0,3-3 0,-4 5 0,-8 10-728,8-3 1,-11 9 727,3-21 0,13 3 473,-43 41-473,-11-7 241,10 29-241,-14 0 0,15 0 0,-11 0 741,10-15-741,-14 12 0,0-12 0,15 0 0,33-33 0,-22 23 0,32-34 0,-54 55 0,26-10 0,-27 14 0,12 0 0,-15 0 0,0 0 0</inkml:trace>
  <inkml:trace contextRef="#ctx0" brushRef="#br0" timeOffset="33452">11873 6945 24575,'33'0'0,"30"30"0,7-23 0,-6 9 0,0-3 0,-1-13 0,1 0 0,-11 0 0,-42 0 0,48 0 0,-55 0 0,25 0 0,-25 0 0,10 0 0,-14 0 0,-14 0 0,-5 0 0,-14 0 0,-29 0 0,7 0 0,-26 0 0,15 0 0,29 15 0,-7-11 0,40 25 0,-10-25 0,14 11 0,14-15 0,-10 0 0,11-15 0,-15 11 0,0-25 0,0 25 0,-15-11 0,-18 15 0,11 0 0,-22 0 0,40 0 0,-11 0 0,15 0 0,0 0 0,15 0 0,-11 0 0,10 0 0,-14 0 0,0 0 0,0-29 0,0 22 0,-14-37 0,10 40 0,-25-11 0,25 15 0,-11 0 0,15 0 0,0 15 0,0 18 0,0-11 0,0 7 0,0-14 0,15-11 0,-11 11 0,10-15 0,1 0 0,-11-15 0,10 11 0,-14-11 0,0 15 0,-14-29 0,10 22 0,-11-23 0,15 30 0,0 30 0,0-23 0,0 22 0,0-14 0,15-11 0,-11 11 0,10-15 0,16 0 0,-23-15 0,23 11 0,-30-40 0,-30 37 0,-7-23 0,1 30 0,-8 0 0,40 0 0,-11 0 0,15 0 0</inkml:trace>
  <inkml:trace contextRef="#ctx0" brushRef="#br0" timeOffset="52672">11741 7078 24575,'18'0'0,"12"0"0,3 0 0,3 0 0,12 0 0,15 0 0,-38 0 0,20 0 0,-45 0 0,0 0 0,-30-15 0,8 11 0,-11-10 0,18 14 0,1 0 0,10 0 0,-11 0 0,15 14 0,0-10 0,0 40 0,0-37 0,0 23 0,0-30 0,15 0 0,-11 14 0,25-10 0,4 11 0,4-15 0,-4 15 0,-4-12 0,-10 12 0,-1-15 0,-3 0 0,14 0 0,-21-15 0,21 12 0,-29-27 0,0 26 0,0-10 0,0-16 0,-29 23 0,6-22 0,-24 29 0,14 0 0,14 0 0,-25 0 0,37 0 0,-37 0 0,40 29 0,-11-22 0,15 23 0,0-16 0,0-10 0,15 11 0,18 0 0,-11-12 0,22 12 0,-25-15 0,14 0 0,-15 0 0,26 0 0,-36-15 0,21 12 0,-29-12 0,-44-44 0,-10 22 0,-6 1 0,11-1 0,-1 0 0,-16-6 0,7 13 0,26 26 0,3-11 0,27 15 0,-12 0 0,15 0 0,0 15 0,15-11 0,-12 10 0,12-14 0,58 0 0,-54 0 0,54 0 0,-58 0 0,-11 0 0,-4 15 0,-4-11 0,-11 10 0,15 16 0,0-23 0,0 37 0,0-40 0,0 25 0,0-25 0,0 11 0,0-15 0,44 29 0,-18-22 0,22 23 0,-33-30 0,-1 0 0,-10 0 0,11 0 0,-30 0 0,11 0 0,-10 0 0,-1 0 0,11 0 0,-10 14 0,14-10 0,14 11 0,-10-15 0,11 0 0,-15-15 0,0 11 0,0-40 0,0 22 0,0-25 0,0 28 0,0 4 0,0 15 0,0 0 0</inkml:trace>
  <inkml:trace contextRef="#ctx0" brushRef="#br0" timeOffset="55423">11774 9128 24575,'77'0'0,"-27"0"0,3 0 0,8 0 0,-1 0 0,-7 0 0,-6 0 0,0 0 0,-17 0 0,-27 0 0,27 0 0,3 0 0,18 0 0,1 0 0,10 0 0,-40 0 0,22 0 0,-40 0 0,11 0 0,-15 0 0,14 0 0,-10 0 0,11 0 0,-15 0 0</inkml:trace>
  <inkml:trace contextRef="#ctx0" brushRef="#br0" timeOffset="59348">11741 9128 24575,'0'92'0,"0"-30"0,0-6 0,0-1 0,0-4 0,0 12 0,0-41 0,0 22 0,0-41 0,0 12 0,0 0 0,0-11 0,0 10 0,0 1 0,0-11 0,0 10 0,0-14 0,0 30 0,15-23 0,-12 22 0,12-29 0,-15 15 0,0-11 0,0 25 0,0-10 0,0-1 0,0 26 0,0-22 0,0 26 0,0-30 0,0 12 0,15-27 0,-12-3 0,12-3 0,-15-27 0,0 27 0,0-12 0,0 15 0,0 0 0,0-15 0,0 12 0,29-12 0,-21 15 0,21 0 0,-29-30 0,15 23 0,-11-22 0,10 29 0,1-15 0,3 11 0,1-10 0,25 14 0,-22 0 0,26 0 0,-15 0 0,14 0 0,-10 0 0,11 14 0,-15-10 0,30 11 0,-8-15 0,-4 0 0,8 0 0,-52 0 0,23 0 0,-16 0 0,-10 0 0,11 0 0,-15 0 0,0-15 0,0 11 0,0-25 0,0 25 0,0-25 0,0-4 0,0-4 0,0-11 0,0 30 0,0-12 0,0-3 0,0 11 0,0-22 0,0 41 0,0-27 0,0 12 0,0-1 0,0-25 0,0 22 0,0-26 0,0 30 0,0 3 0,0 15 0,0 0 0,0 15 0,0-11 0,-15 10 0,11-14 0,-10 0 0,14 15 0,-30-11 0,8 40 0,-11-37 0,18 23 0,1-30 0,10 14 0,-25-10 0,-4 11 0,11-1 0,-8-10 0,15 11 0,12-15 0,-27 0 0,27 0 0,-27 0 0,27 0 0,-12 0 0,-14 15 0,21-12 0,-21 12 0,14-15 0,11 0 0,-10 0 0,14 0 0,-15 0 0,11 0 0,-10 0 0,14 0 0,0 0 0,-15 0 0,11 0 0,-10 0 0,-16 0 0,23 0 0,-23 0 0,30 0 0,-14 0 0,10-15 0,-11 12 0,1-12 0,10 0 0,-25 11 0,25-10 0,-40 14 0,36 0 0,-36 0 0,26 0 0,0 0 0,-27-15 0,23 11 0,-25-10 0,14-16 0,14 23 0,5-22 0,14 29 0,0-15 0,0 11 0,0-11 0,0 15 0,0 0 0,14 0 0,-10 0 0,11 0 0,-15 0 0</inkml:trace>
  <inkml:trace contextRef="#ctx0" brushRef="#br0" timeOffset="62209">11741 9293 24575,'33'19'0,"15"25"0,-26-22 0,22 11 0,-26-4 0,1-25 0,10 11 0,-25 0 0,10-12 0,16 12 0,-23-15 0,23 29 0,-16-7 0,-10 11 0,25-18 0,-25-15 0,25 15 0,-25-11 0,40 10 0,-22 1 0,11-11 0,-3 10 0,-27-14 0,12 0 0</inkml:trace>
  <inkml:trace contextRef="#ctx0" brushRef="#br0" timeOffset="62703">12369 9624 24575,'0'0'0</inkml:trace>
  <inkml:trace contextRef="#ctx0" brushRef="#br0" timeOffset="63540">12369 9624 24575,'33'-66'0,"0"29"0,-2 1 0,1-1 0,8-4 0,23-25 0,-1 18 0,-21 15 0,6-14 0,-17 25 0,-26-8 0,10 30 0,-14 0 0,0 30 0,-14-23 0,10 22 0,-11-29 0,15 0 0,0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76575" cy="511175"/>
          </a:xfrm>
          <a:prstGeom prst="rect">
            <a:avLst/>
          </a:prstGeom>
          <a:noFill/>
          <a:ln>
            <a:noFill/>
          </a:ln>
        </p:spPr>
        <p:txBody>
          <a:bodyPr spcFirstLastPara="1" wrap="square" lIns="99025" tIns="49500" rIns="99025" bIns="49500" anchor="t" anchorCtr="0">
            <a:noAutofit/>
          </a:bodyPr>
          <a:lstStyle>
            <a:lvl1pPr marR="0" lvl="0" algn="l" rtl="0">
              <a:lnSpc>
                <a:spcPct val="100000"/>
              </a:lnSpc>
              <a:spcBef>
                <a:spcPts val="0"/>
              </a:spcBef>
              <a:spcAft>
                <a:spcPts val="0"/>
              </a:spcAft>
              <a:buSzPts val="1400"/>
              <a:buNone/>
              <a:defRPr sz="1800" b="0" i="0" u="none" strike="noStrike" cap="none">
                <a:solidFill>
                  <a:srgbClr val="000000"/>
                </a:solidFill>
                <a:latin typeface="Verdana"/>
                <a:ea typeface="Verdana"/>
                <a:cs typeface="Verdana"/>
                <a:sym typeface="Verdana"/>
              </a:defRPr>
            </a:lvl1pPr>
            <a:lvl2pPr marR="0" lvl="1" algn="l" rtl="0">
              <a:lnSpc>
                <a:spcPct val="100000"/>
              </a:lnSpc>
              <a:spcBef>
                <a:spcPts val="0"/>
              </a:spcBef>
              <a:spcAft>
                <a:spcPts val="0"/>
              </a:spcAft>
              <a:buSzPts val="1400"/>
              <a:buNone/>
              <a:defRPr sz="1800" b="0" i="0" u="none" strike="noStrike" cap="none">
                <a:solidFill>
                  <a:srgbClr val="000000"/>
                </a:solidFill>
                <a:latin typeface="Verdana"/>
                <a:ea typeface="Verdana"/>
                <a:cs typeface="Verdana"/>
                <a:sym typeface="Verdana"/>
              </a:defRPr>
            </a:lvl2pPr>
            <a:lvl3pPr marR="0" lvl="2" algn="l" rtl="0">
              <a:lnSpc>
                <a:spcPct val="100000"/>
              </a:lnSpc>
              <a:spcBef>
                <a:spcPts val="0"/>
              </a:spcBef>
              <a:spcAft>
                <a:spcPts val="0"/>
              </a:spcAft>
              <a:buSzPts val="1400"/>
              <a:buNone/>
              <a:defRPr sz="1800" b="0" i="0" u="none" strike="noStrike" cap="none">
                <a:solidFill>
                  <a:srgbClr val="000000"/>
                </a:solidFill>
                <a:latin typeface="Verdana"/>
                <a:ea typeface="Verdana"/>
                <a:cs typeface="Verdana"/>
                <a:sym typeface="Verdana"/>
              </a:defRPr>
            </a:lvl3pPr>
            <a:lvl4pPr marR="0" lvl="3" algn="l" rtl="0">
              <a:lnSpc>
                <a:spcPct val="100000"/>
              </a:lnSpc>
              <a:spcBef>
                <a:spcPts val="0"/>
              </a:spcBef>
              <a:spcAft>
                <a:spcPts val="0"/>
              </a:spcAft>
              <a:buSzPts val="1400"/>
              <a:buNone/>
              <a:defRPr sz="1800" b="0" i="0" u="none" strike="noStrike" cap="none">
                <a:solidFill>
                  <a:srgbClr val="000000"/>
                </a:solidFill>
                <a:latin typeface="Verdana"/>
                <a:ea typeface="Verdana"/>
                <a:cs typeface="Verdana"/>
                <a:sym typeface="Verdana"/>
              </a:defRPr>
            </a:lvl4pPr>
            <a:lvl5pPr marR="0" lvl="4" algn="l" rtl="0">
              <a:lnSpc>
                <a:spcPct val="100000"/>
              </a:lnSpc>
              <a:spcBef>
                <a:spcPts val="0"/>
              </a:spcBef>
              <a:spcAft>
                <a:spcPts val="0"/>
              </a:spcAft>
              <a:buSzPts val="1400"/>
              <a:buNone/>
              <a:defRPr sz="1800" b="0" i="0" u="none" strike="noStrike" cap="none">
                <a:solidFill>
                  <a:srgbClr val="000000"/>
                </a:solidFill>
                <a:latin typeface="Verdana"/>
                <a:ea typeface="Verdana"/>
                <a:cs typeface="Verdana"/>
                <a:sym typeface="Verdana"/>
              </a:defRPr>
            </a:lvl5pPr>
            <a:lvl6pPr marR="0" lvl="5" algn="l" rtl="0">
              <a:lnSpc>
                <a:spcPct val="100000"/>
              </a:lnSpc>
              <a:spcBef>
                <a:spcPts val="0"/>
              </a:spcBef>
              <a:spcAft>
                <a:spcPts val="0"/>
              </a:spcAft>
              <a:buSzPts val="1400"/>
              <a:buNone/>
              <a:defRPr sz="1800" b="0" i="0" u="none" strike="noStrike" cap="none">
                <a:solidFill>
                  <a:srgbClr val="000000"/>
                </a:solidFill>
                <a:latin typeface="Verdana"/>
                <a:ea typeface="Verdana"/>
                <a:cs typeface="Verdana"/>
                <a:sym typeface="Verdana"/>
              </a:defRPr>
            </a:lvl6pPr>
            <a:lvl7pPr marR="0" lvl="6" algn="l" rtl="0">
              <a:lnSpc>
                <a:spcPct val="100000"/>
              </a:lnSpc>
              <a:spcBef>
                <a:spcPts val="0"/>
              </a:spcBef>
              <a:spcAft>
                <a:spcPts val="0"/>
              </a:spcAft>
              <a:buSzPts val="1400"/>
              <a:buNone/>
              <a:defRPr sz="1800" b="0" i="0" u="none" strike="noStrike" cap="none">
                <a:solidFill>
                  <a:srgbClr val="000000"/>
                </a:solidFill>
                <a:latin typeface="Verdana"/>
                <a:ea typeface="Verdana"/>
                <a:cs typeface="Verdana"/>
                <a:sym typeface="Verdana"/>
              </a:defRPr>
            </a:lvl7pPr>
            <a:lvl8pPr marR="0" lvl="7" algn="l" rtl="0">
              <a:lnSpc>
                <a:spcPct val="100000"/>
              </a:lnSpc>
              <a:spcBef>
                <a:spcPts val="0"/>
              </a:spcBef>
              <a:spcAft>
                <a:spcPts val="0"/>
              </a:spcAft>
              <a:buSzPts val="1400"/>
              <a:buNone/>
              <a:defRPr sz="1800" b="0" i="0" u="none" strike="noStrike" cap="none">
                <a:solidFill>
                  <a:srgbClr val="000000"/>
                </a:solidFill>
                <a:latin typeface="Verdana"/>
                <a:ea typeface="Verdana"/>
                <a:cs typeface="Verdana"/>
                <a:sym typeface="Verdana"/>
              </a:defRPr>
            </a:lvl8pPr>
            <a:lvl9pPr marR="0" lvl="8" algn="l" rtl="0">
              <a:lnSpc>
                <a:spcPct val="100000"/>
              </a:lnSpc>
              <a:spcBef>
                <a:spcPts val="0"/>
              </a:spcBef>
              <a:spcAft>
                <a:spcPts val="0"/>
              </a:spcAft>
              <a:buSzPts val="1400"/>
              <a:buNone/>
              <a:defRPr sz="1800" b="0" i="0" u="none" strike="noStrike" cap="none">
                <a:solidFill>
                  <a:srgbClr val="000000"/>
                </a:solidFill>
                <a:latin typeface="Verdana"/>
                <a:ea typeface="Verdana"/>
                <a:cs typeface="Verdana"/>
                <a:sym typeface="Verdana"/>
              </a:defRPr>
            </a:lvl9pPr>
          </a:lstStyle>
          <a:p>
            <a:endParaRPr/>
          </a:p>
        </p:txBody>
      </p:sp>
      <p:sp>
        <p:nvSpPr>
          <p:cNvPr id="4" name="Google Shape;4;n"/>
          <p:cNvSpPr txBox="1">
            <a:spLocks noGrp="1"/>
          </p:cNvSpPr>
          <p:nvPr>
            <p:ph type="dt" idx="10"/>
          </p:nvPr>
        </p:nvSpPr>
        <p:spPr>
          <a:xfrm>
            <a:off x="4021137" y="0"/>
            <a:ext cx="3076575" cy="511175"/>
          </a:xfrm>
          <a:prstGeom prst="rect">
            <a:avLst/>
          </a:prstGeom>
          <a:noFill/>
          <a:ln>
            <a:noFill/>
          </a:ln>
        </p:spPr>
        <p:txBody>
          <a:bodyPr spcFirstLastPara="1" wrap="square" lIns="99025" tIns="49500" rIns="99025" bIns="49500" anchor="t" anchorCtr="0">
            <a:noAutofit/>
          </a:bodyPr>
          <a:lstStyle>
            <a:lvl1pPr marR="0" lvl="0" algn="l" rtl="0">
              <a:lnSpc>
                <a:spcPct val="100000"/>
              </a:lnSpc>
              <a:spcBef>
                <a:spcPts val="0"/>
              </a:spcBef>
              <a:spcAft>
                <a:spcPts val="0"/>
              </a:spcAft>
              <a:buSzPts val="1400"/>
              <a:buNone/>
              <a:defRPr sz="1800" b="0" i="0" u="none" strike="noStrike" cap="none">
                <a:solidFill>
                  <a:srgbClr val="000000"/>
                </a:solidFill>
                <a:latin typeface="Verdana"/>
                <a:ea typeface="Verdana"/>
                <a:cs typeface="Verdana"/>
                <a:sym typeface="Verdana"/>
              </a:defRPr>
            </a:lvl1pPr>
            <a:lvl2pPr marR="0" lvl="1" algn="l" rtl="0">
              <a:lnSpc>
                <a:spcPct val="100000"/>
              </a:lnSpc>
              <a:spcBef>
                <a:spcPts val="0"/>
              </a:spcBef>
              <a:spcAft>
                <a:spcPts val="0"/>
              </a:spcAft>
              <a:buSzPts val="1400"/>
              <a:buNone/>
              <a:defRPr sz="1800" b="0" i="0" u="none" strike="noStrike" cap="none">
                <a:solidFill>
                  <a:srgbClr val="000000"/>
                </a:solidFill>
                <a:latin typeface="Verdana"/>
                <a:ea typeface="Verdana"/>
                <a:cs typeface="Verdana"/>
                <a:sym typeface="Verdana"/>
              </a:defRPr>
            </a:lvl2pPr>
            <a:lvl3pPr marR="0" lvl="2" algn="l" rtl="0">
              <a:lnSpc>
                <a:spcPct val="100000"/>
              </a:lnSpc>
              <a:spcBef>
                <a:spcPts val="0"/>
              </a:spcBef>
              <a:spcAft>
                <a:spcPts val="0"/>
              </a:spcAft>
              <a:buSzPts val="1400"/>
              <a:buNone/>
              <a:defRPr sz="1800" b="0" i="0" u="none" strike="noStrike" cap="none">
                <a:solidFill>
                  <a:srgbClr val="000000"/>
                </a:solidFill>
                <a:latin typeface="Verdana"/>
                <a:ea typeface="Verdana"/>
                <a:cs typeface="Verdana"/>
                <a:sym typeface="Verdana"/>
              </a:defRPr>
            </a:lvl3pPr>
            <a:lvl4pPr marR="0" lvl="3" algn="l" rtl="0">
              <a:lnSpc>
                <a:spcPct val="100000"/>
              </a:lnSpc>
              <a:spcBef>
                <a:spcPts val="0"/>
              </a:spcBef>
              <a:spcAft>
                <a:spcPts val="0"/>
              </a:spcAft>
              <a:buSzPts val="1400"/>
              <a:buNone/>
              <a:defRPr sz="1800" b="0" i="0" u="none" strike="noStrike" cap="none">
                <a:solidFill>
                  <a:srgbClr val="000000"/>
                </a:solidFill>
                <a:latin typeface="Verdana"/>
                <a:ea typeface="Verdana"/>
                <a:cs typeface="Verdana"/>
                <a:sym typeface="Verdana"/>
              </a:defRPr>
            </a:lvl4pPr>
            <a:lvl5pPr marR="0" lvl="4" algn="l" rtl="0">
              <a:lnSpc>
                <a:spcPct val="100000"/>
              </a:lnSpc>
              <a:spcBef>
                <a:spcPts val="0"/>
              </a:spcBef>
              <a:spcAft>
                <a:spcPts val="0"/>
              </a:spcAft>
              <a:buSzPts val="1400"/>
              <a:buNone/>
              <a:defRPr sz="1800" b="0" i="0" u="none" strike="noStrike" cap="none">
                <a:solidFill>
                  <a:srgbClr val="000000"/>
                </a:solidFill>
                <a:latin typeface="Verdana"/>
                <a:ea typeface="Verdana"/>
                <a:cs typeface="Verdana"/>
                <a:sym typeface="Verdana"/>
              </a:defRPr>
            </a:lvl5pPr>
            <a:lvl6pPr marR="0" lvl="5" algn="l" rtl="0">
              <a:lnSpc>
                <a:spcPct val="100000"/>
              </a:lnSpc>
              <a:spcBef>
                <a:spcPts val="0"/>
              </a:spcBef>
              <a:spcAft>
                <a:spcPts val="0"/>
              </a:spcAft>
              <a:buSzPts val="1400"/>
              <a:buNone/>
              <a:defRPr sz="1800" b="0" i="0" u="none" strike="noStrike" cap="none">
                <a:solidFill>
                  <a:srgbClr val="000000"/>
                </a:solidFill>
                <a:latin typeface="Verdana"/>
                <a:ea typeface="Verdana"/>
                <a:cs typeface="Verdana"/>
                <a:sym typeface="Verdana"/>
              </a:defRPr>
            </a:lvl6pPr>
            <a:lvl7pPr marR="0" lvl="6" algn="l" rtl="0">
              <a:lnSpc>
                <a:spcPct val="100000"/>
              </a:lnSpc>
              <a:spcBef>
                <a:spcPts val="0"/>
              </a:spcBef>
              <a:spcAft>
                <a:spcPts val="0"/>
              </a:spcAft>
              <a:buSzPts val="1400"/>
              <a:buNone/>
              <a:defRPr sz="1800" b="0" i="0" u="none" strike="noStrike" cap="none">
                <a:solidFill>
                  <a:srgbClr val="000000"/>
                </a:solidFill>
                <a:latin typeface="Verdana"/>
                <a:ea typeface="Verdana"/>
                <a:cs typeface="Verdana"/>
                <a:sym typeface="Verdana"/>
              </a:defRPr>
            </a:lvl7pPr>
            <a:lvl8pPr marR="0" lvl="7" algn="l" rtl="0">
              <a:lnSpc>
                <a:spcPct val="100000"/>
              </a:lnSpc>
              <a:spcBef>
                <a:spcPts val="0"/>
              </a:spcBef>
              <a:spcAft>
                <a:spcPts val="0"/>
              </a:spcAft>
              <a:buSzPts val="1400"/>
              <a:buNone/>
              <a:defRPr sz="1800" b="0" i="0" u="none" strike="noStrike" cap="none">
                <a:solidFill>
                  <a:srgbClr val="000000"/>
                </a:solidFill>
                <a:latin typeface="Verdana"/>
                <a:ea typeface="Verdana"/>
                <a:cs typeface="Verdana"/>
                <a:sym typeface="Verdana"/>
              </a:defRPr>
            </a:lvl8pPr>
            <a:lvl9pPr marR="0" lvl="8" algn="l" rtl="0">
              <a:lnSpc>
                <a:spcPct val="100000"/>
              </a:lnSpc>
              <a:spcBef>
                <a:spcPts val="0"/>
              </a:spcBef>
              <a:spcAft>
                <a:spcPts val="0"/>
              </a:spcAft>
              <a:buSzPts val="1400"/>
              <a:buNone/>
              <a:defRPr sz="1800" b="0" i="0" u="none" strike="noStrike" cap="none">
                <a:solidFill>
                  <a:srgbClr val="000000"/>
                </a:solidFill>
                <a:latin typeface="Verdana"/>
                <a:ea typeface="Verdana"/>
                <a:cs typeface="Verdana"/>
                <a:sym typeface="Verdana"/>
              </a:defRPr>
            </a:lvl9pPr>
          </a:lstStyle>
          <a:p>
            <a:endParaRPr/>
          </a:p>
        </p:txBody>
      </p:sp>
      <p:sp>
        <p:nvSpPr>
          <p:cNvPr id="5" name="Google Shape;5;n"/>
          <p:cNvSpPr>
            <a:spLocks noGrp="1" noRot="1" noChangeAspect="1"/>
          </p:cNvSpPr>
          <p:nvPr>
            <p:ph type="sldImg" idx="3"/>
          </p:nvPr>
        </p:nvSpPr>
        <p:spPr>
          <a:xfrm>
            <a:off x="139700" y="768350"/>
            <a:ext cx="6819900" cy="38369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709612" y="4860925"/>
            <a:ext cx="5680075" cy="4605337"/>
          </a:xfrm>
          <a:prstGeom prst="rect">
            <a:avLst/>
          </a:prstGeom>
          <a:noFill/>
          <a:ln>
            <a:noFill/>
          </a:ln>
        </p:spPr>
        <p:txBody>
          <a:bodyPr spcFirstLastPara="1" wrap="square" lIns="99025" tIns="49500" rIns="99025" bIns="4950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7" name="Google Shape;7;n"/>
          <p:cNvSpPr txBox="1">
            <a:spLocks noGrp="1"/>
          </p:cNvSpPr>
          <p:nvPr>
            <p:ph type="ftr" idx="11"/>
          </p:nvPr>
        </p:nvSpPr>
        <p:spPr>
          <a:xfrm>
            <a:off x="0" y="9721850"/>
            <a:ext cx="3076575" cy="511175"/>
          </a:xfrm>
          <a:prstGeom prst="rect">
            <a:avLst/>
          </a:prstGeom>
          <a:noFill/>
          <a:ln>
            <a:noFill/>
          </a:ln>
        </p:spPr>
        <p:txBody>
          <a:bodyPr spcFirstLastPara="1" wrap="square" lIns="99025" tIns="49500" rIns="99025" bIns="49500" anchor="b" anchorCtr="0">
            <a:noAutofit/>
          </a:bodyPr>
          <a:lstStyle>
            <a:lvl1pPr marR="0" lvl="0" algn="l" rtl="0">
              <a:lnSpc>
                <a:spcPct val="100000"/>
              </a:lnSpc>
              <a:spcBef>
                <a:spcPts val="0"/>
              </a:spcBef>
              <a:spcAft>
                <a:spcPts val="0"/>
              </a:spcAft>
              <a:buSzPts val="1400"/>
              <a:buNone/>
              <a:defRPr sz="1800" b="0" i="0" u="none" strike="noStrike" cap="none">
                <a:solidFill>
                  <a:srgbClr val="000000"/>
                </a:solidFill>
                <a:latin typeface="Verdana"/>
                <a:ea typeface="Verdana"/>
                <a:cs typeface="Verdana"/>
                <a:sym typeface="Verdana"/>
              </a:defRPr>
            </a:lvl1pPr>
            <a:lvl2pPr marR="0" lvl="1" algn="l" rtl="0">
              <a:lnSpc>
                <a:spcPct val="100000"/>
              </a:lnSpc>
              <a:spcBef>
                <a:spcPts val="0"/>
              </a:spcBef>
              <a:spcAft>
                <a:spcPts val="0"/>
              </a:spcAft>
              <a:buSzPts val="1400"/>
              <a:buNone/>
              <a:defRPr sz="1800" b="0" i="0" u="none" strike="noStrike" cap="none">
                <a:solidFill>
                  <a:srgbClr val="000000"/>
                </a:solidFill>
                <a:latin typeface="Verdana"/>
                <a:ea typeface="Verdana"/>
                <a:cs typeface="Verdana"/>
                <a:sym typeface="Verdana"/>
              </a:defRPr>
            </a:lvl2pPr>
            <a:lvl3pPr marR="0" lvl="2" algn="l" rtl="0">
              <a:lnSpc>
                <a:spcPct val="100000"/>
              </a:lnSpc>
              <a:spcBef>
                <a:spcPts val="0"/>
              </a:spcBef>
              <a:spcAft>
                <a:spcPts val="0"/>
              </a:spcAft>
              <a:buSzPts val="1400"/>
              <a:buNone/>
              <a:defRPr sz="1800" b="0" i="0" u="none" strike="noStrike" cap="none">
                <a:solidFill>
                  <a:srgbClr val="000000"/>
                </a:solidFill>
                <a:latin typeface="Verdana"/>
                <a:ea typeface="Verdana"/>
                <a:cs typeface="Verdana"/>
                <a:sym typeface="Verdana"/>
              </a:defRPr>
            </a:lvl3pPr>
            <a:lvl4pPr marR="0" lvl="3" algn="l" rtl="0">
              <a:lnSpc>
                <a:spcPct val="100000"/>
              </a:lnSpc>
              <a:spcBef>
                <a:spcPts val="0"/>
              </a:spcBef>
              <a:spcAft>
                <a:spcPts val="0"/>
              </a:spcAft>
              <a:buSzPts val="1400"/>
              <a:buNone/>
              <a:defRPr sz="1800" b="0" i="0" u="none" strike="noStrike" cap="none">
                <a:solidFill>
                  <a:srgbClr val="000000"/>
                </a:solidFill>
                <a:latin typeface="Verdana"/>
                <a:ea typeface="Verdana"/>
                <a:cs typeface="Verdana"/>
                <a:sym typeface="Verdana"/>
              </a:defRPr>
            </a:lvl4pPr>
            <a:lvl5pPr marR="0" lvl="4" algn="l" rtl="0">
              <a:lnSpc>
                <a:spcPct val="100000"/>
              </a:lnSpc>
              <a:spcBef>
                <a:spcPts val="0"/>
              </a:spcBef>
              <a:spcAft>
                <a:spcPts val="0"/>
              </a:spcAft>
              <a:buSzPts val="1400"/>
              <a:buNone/>
              <a:defRPr sz="1800" b="0" i="0" u="none" strike="noStrike" cap="none">
                <a:solidFill>
                  <a:srgbClr val="000000"/>
                </a:solidFill>
                <a:latin typeface="Verdana"/>
                <a:ea typeface="Verdana"/>
                <a:cs typeface="Verdana"/>
                <a:sym typeface="Verdana"/>
              </a:defRPr>
            </a:lvl5pPr>
            <a:lvl6pPr marR="0" lvl="5" algn="l" rtl="0">
              <a:lnSpc>
                <a:spcPct val="100000"/>
              </a:lnSpc>
              <a:spcBef>
                <a:spcPts val="0"/>
              </a:spcBef>
              <a:spcAft>
                <a:spcPts val="0"/>
              </a:spcAft>
              <a:buSzPts val="1400"/>
              <a:buNone/>
              <a:defRPr sz="1800" b="0" i="0" u="none" strike="noStrike" cap="none">
                <a:solidFill>
                  <a:srgbClr val="000000"/>
                </a:solidFill>
                <a:latin typeface="Verdana"/>
                <a:ea typeface="Verdana"/>
                <a:cs typeface="Verdana"/>
                <a:sym typeface="Verdana"/>
              </a:defRPr>
            </a:lvl6pPr>
            <a:lvl7pPr marR="0" lvl="6" algn="l" rtl="0">
              <a:lnSpc>
                <a:spcPct val="100000"/>
              </a:lnSpc>
              <a:spcBef>
                <a:spcPts val="0"/>
              </a:spcBef>
              <a:spcAft>
                <a:spcPts val="0"/>
              </a:spcAft>
              <a:buSzPts val="1400"/>
              <a:buNone/>
              <a:defRPr sz="1800" b="0" i="0" u="none" strike="noStrike" cap="none">
                <a:solidFill>
                  <a:srgbClr val="000000"/>
                </a:solidFill>
                <a:latin typeface="Verdana"/>
                <a:ea typeface="Verdana"/>
                <a:cs typeface="Verdana"/>
                <a:sym typeface="Verdana"/>
              </a:defRPr>
            </a:lvl7pPr>
            <a:lvl8pPr marR="0" lvl="7" algn="l" rtl="0">
              <a:lnSpc>
                <a:spcPct val="100000"/>
              </a:lnSpc>
              <a:spcBef>
                <a:spcPts val="0"/>
              </a:spcBef>
              <a:spcAft>
                <a:spcPts val="0"/>
              </a:spcAft>
              <a:buSzPts val="1400"/>
              <a:buNone/>
              <a:defRPr sz="1800" b="0" i="0" u="none" strike="noStrike" cap="none">
                <a:solidFill>
                  <a:srgbClr val="000000"/>
                </a:solidFill>
                <a:latin typeface="Verdana"/>
                <a:ea typeface="Verdana"/>
                <a:cs typeface="Verdana"/>
                <a:sym typeface="Verdana"/>
              </a:defRPr>
            </a:lvl8pPr>
            <a:lvl9pPr marR="0" lvl="8" algn="l" rtl="0">
              <a:lnSpc>
                <a:spcPct val="100000"/>
              </a:lnSpc>
              <a:spcBef>
                <a:spcPts val="0"/>
              </a:spcBef>
              <a:spcAft>
                <a:spcPts val="0"/>
              </a:spcAft>
              <a:buSzPts val="1400"/>
              <a:buNone/>
              <a:defRPr sz="1800" b="0" i="0" u="none" strike="noStrike" cap="none">
                <a:solidFill>
                  <a:srgbClr val="000000"/>
                </a:solidFill>
                <a:latin typeface="Verdana"/>
                <a:ea typeface="Verdana"/>
                <a:cs typeface="Verdana"/>
                <a:sym typeface="Verdana"/>
              </a:defRPr>
            </a:lvl9pPr>
          </a:lstStyle>
          <a:p>
            <a:endParaRPr/>
          </a:p>
        </p:txBody>
      </p:sp>
      <p:sp>
        <p:nvSpPr>
          <p:cNvPr id="8" name="Google Shape;8;n"/>
          <p:cNvSpPr txBox="1">
            <a:spLocks noGrp="1"/>
          </p:cNvSpPr>
          <p:nvPr>
            <p:ph type="sldNum" idx="12"/>
          </p:nvPr>
        </p:nvSpPr>
        <p:spPr>
          <a:xfrm>
            <a:off x="4021137" y="9721850"/>
            <a:ext cx="3076575" cy="511175"/>
          </a:xfrm>
          <a:prstGeom prst="rect">
            <a:avLst/>
          </a:prstGeom>
          <a:noFill/>
          <a:ln>
            <a:noFill/>
          </a:ln>
        </p:spPr>
        <p:txBody>
          <a:bodyPr spcFirstLastPara="1" wrap="square" lIns="99025" tIns="49500" rIns="99025" bIns="49500"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1300" b="0" i="0" u="none" strike="noStrike" cap="none">
                <a:solidFill>
                  <a:srgbClr val="000000"/>
                </a:solidFill>
                <a:latin typeface="Arial"/>
                <a:ea typeface="Arial"/>
                <a:cs typeface="Arial"/>
                <a:sym typeface="Arial"/>
              </a:rPr>
              <a:t>‹N›</a:t>
            </a:fld>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48:notes"/>
          <p:cNvSpPr txBox="1">
            <a:spLocks noGrp="1"/>
          </p:cNvSpPr>
          <p:nvPr>
            <p:ph type="body" idx="1"/>
          </p:nvPr>
        </p:nvSpPr>
        <p:spPr>
          <a:xfrm>
            <a:off x="709612" y="4860925"/>
            <a:ext cx="5680075" cy="460533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533" name="Google Shape;533;p48:notes"/>
          <p:cNvSpPr>
            <a:spLocks noGrp="1" noRot="1" noChangeAspect="1"/>
          </p:cNvSpPr>
          <p:nvPr>
            <p:ph type="sldImg" idx="2"/>
          </p:nvPr>
        </p:nvSpPr>
        <p:spPr>
          <a:xfrm>
            <a:off x="139700" y="768350"/>
            <a:ext cx="6819900" cy="383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p58:notes"/>
          <p:cNvSpPr txBox="1">
            <a:spLocks noGrp="1"/>
          </p:cNvSpPr>
          <p:nvPr>
            <p:ph type="body" idx="1"/>
          </p:nvPr>
        </p:nvSpPr>
        <p:spPr>
          <a:xfrm>
            <a:off x="709612" y="4860925"/>
            <a:ext cx="5680075" cy="460533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611" name="Google Shape;611;p58: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6"/>
        <p:cNvGrpSpPr/>
        <p:nvPr/>
      </p:nvGrpSpPr>
      <p:grpSpPr>
        <a:xfrm>
          <a:off x="0" y="0"/>
          <a:ext cx="0" cy="0"/>
          <a:chOff x="0" y="0"/>
          <a:chExt cx="0" cy="0"/>
        </a:xfrm>
      </p:grpSpPr>
      <p:sp>
        <p:nvSpPr>
          <p:cNvPr id="1477" name="Google Shape;1477;p145:notes"/>
          <p:cNvSpPr txBox="1">
            <a:spLocks noGrp="1"/>
          </p:cNvSpPr>
          <p:nvPr>
            <p:ph type="body" idx="1"/>
          </p:nvPr>
        </p:nvSpPr>
        <p:spPr>
          <a:xfrm>
            <a:off x="709612" y="4860925"/>
            <a:ext cx="5680075" cy="460533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478" name="Google Shape;1478;p145: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6"/>
        <p:cNvGrpSpPr/>
        <p:nvPr/>
      </p:nvGrpSpPr>
      <p:grpSpPr>
        <a:xfrm>
          <a:off x="0" y="0"/>
          <a:ext cx="0" cy="0"/>
          <a:chOff x="0" y="0"/>
          <a:chExt cx="0" cy="0"/>
        </a:xfrm>
      </p:grpSpPr>
      <p:sp>
        <p:nvSpPr>
          <p:cNvPr id="1487" name="Google Shape;1487;p146:notes"/>
          <p:cNvSpPr txBox="1">
            <a:spLocks noGrp="1"/>
          </p:cNvSpPr>
          <p:nvPr>
            <p:ph type="body" idx="1"/>
          </p:nvPr>
        </p:nvSpPr>
        <p:spPr>
          <a:xfrm>
            <a:off x="709612" y="4860925"/>
            <a:ext cx="5680075" cy="460533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488" name="Google Shape;1488;p146: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5"/>
        <p:cNvGrpSpPr/>
        <p:nvPr/>
      </p:nvGrpSpPr>
      <p:grpSpPr>
        <a:xfrm>
          <a:off x="0" y="0"/>
          <a:ext cx="0" cy="0"/>
          <a:chOff x="0" y="0"/>
          <a:chExt cx="0" cy="0"/>
        </a:xfrm>
      </p:grpSpPr>
      <p:sp>
        <p:nvSpPr>
          <p:cNvPr id="1496" name="Google Shape;1496;p147:notes"/>
          <p:cNvSpPr txBox="1">
            <a:spLocks noGrp="1"/>
          </p:cNvSpPr>
          <p:nvPr>
            <p:ph type="body" idx="1"/>
          </p:nvPr>
        </p:nvSpPr>
        <p:spPr>
          <a:xfrm>
            <a:off x="709612" y="4860925"/>
            <a:ext cx="5680075" cy="460533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497" name="Google Shape;1497;p147: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3"/>
        <p:cNvGrpSpPr/>
        <p:nvPr/>
      </p:nvGrpSpPr>
      <p:grpSpPr>
        <a:xfrm>
          <a:off x="0" y="0"/>
          <a:ext cx="0" cy="0"/>
          <a:chOff x="0" y="0"/>
          <a:chExt cx="0" cy="0"/>
        </a:xfrm>
      </p:grpSpPr>
      <p:sp>
        <p:nvSpPr>
          <p:cNvPr id="1504" name="Google Shape;1504;g6ccff48c71_0_93: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5" name="Google Shape;1505;g6ccff48c71_0_93:notes"/>
          <p:cNvSpPr txBox="1">
            <a:spLocks noGrp="1"/>
          </p:cNvSpPr>
          <p:nvPr>
            <p:ph type="body" idx="1"/>
          </p:nvPr>
        </p:nvSpPr>
        <p:spPr>
          <a:xfrm>
            <a:off x="709612" y="4860925"/>
            <a:ext cx="5680200" cy="4605300"/>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506" name="Google Shape;1506;g6ccff48c71_0_93:notes"/>
          <p:cNvSpPr txBox="1">
            <a:spLocks noGrp="1"/>
          </p:cNvSpPr>
          <p:nvPr>
            <p:ph type="sldNum" idx="12"/>
          </p:nvPr>
        </p:nvSpPr>
        <p:spPr>
          <a:xfrm>
            <a:off x="4021137" y="9721850"/>
            <a:ext cx="3076500" cy="511200"/>
          </a:xfrm>
          <a:prstGeom prst="rect">
            <a:avLst/>
          </a:prstGeom>
        </p:spPr>
        <p:txBody>
          <a:bodyPr spcFirstLastPara="1" wrap="square" lIns="99025" tIns="49500" rIns="99025" bIns="49500" anchor="b"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103</a:t>
            </a:fld>
            <a:endParaRPr sz="140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1"/>
        <p:cNvGrpSpPr/>
        <p:nvPr/>
      </p:nvGrpSpPr>
      <p:grpSpPr>
        <a:xfrm>
          <a:off x="0" y="0"/>
          <a:ext cx="0" cy="0"/>
          <a:chOff x="0" y="0"/>
          <a:chExt cx="0" cy="0"/>
        </a:xfrm>
      </p:grpSpPr>
      <p:sp>
        <p:nvSpPr>
          <p:cNvPr id="1512" name="Google Shape;1512;p148:notes"/>
          <p:cNvSpPr txBox="1">
            <a:spLocks noGrp="1"/>
          </p:cNvSpPr>
          <p:nvPr>
            <p:ph type="body" idx="1"/>
          </p:nvPr>
        </p:nvSpPr>
        <p:spPr>
          <a:xfrm>
            <a:off x="709612" y="4860925"/>
            <a:ext cx="5680075" cy="460533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513" name="Google Shape;1513;p148: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0"/>
        <p:cNvGrpSpPr/>
        <p:nvPr/>
      </p:nvGrpSpPr>
      <p:grpSpPr>
        <a:xfrm>
          <a:off x="0" y="0"/>
          <a:ext cx="0" cy="0"/>
          <a:chOff x="0" y="0"/>
          <a:chExt cx="0" cy="0"/>
        </a:xfrm>
      </p:grpSpPr>
      <p:sp>
        <p:nvSpPr>
          <p:cNvPr id="1521" name="Google Shape;1521;p149:notes"/>
          <p:cNvSpPr txBox="1">
            <a:spLocks noGrp="1"/>
          </p:cNvSpPr>
          <p:nvPr>
            <p:ph type="body" idx="1"/>
          </p:nvPr>
        </p:nvSpPr>
        <p:spPr>
          <a:xfrm>
            <a:off x="709612" y="4860925"/>
            <a:ext cx="5680075" cy="460533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522" name="Google Shape;1522;p149: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0"/>
        <p:cNvGrpSpPr/>
        <p:nvPr/>
      </p:nvGrpSpPr>
      <p:grpSpPr>
        <a:xfrm>
          <a:off x="0" y="0"/>
          <a:ext cx="0" cy="0"/>
          <a:chOff x="0" y="0"/>
          <a:chExt cx="0" cy="0"/>
        </a:xfrm>
      </p:grpSpPr>
      <p:sp>
        <p:nvSpPr>
          <p:cNvPr id="1531" name="Google Shape;1531;p150:notes"/>
          <p:cNvSpPr txBox="1">
            <a:spLocks noGrp="1"/>
          </p:cNvSpPr>
          <p:nvPr>
            <p:ph type="body" idx="1"/>
          </p:nvPr>
        </p:nvSpPr>
        <p:spPr>
          <a:xfrm>
            <a:off x="709612" y="4860925"/>
            <a:ext cx="5680075" cy="460533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532" name="Google Shape;1532;p150: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8"/>
        <p:cNvGrpSpPr/>
        <p:nvPr/>
      </p:nvGrpSpPr>
      <p:grpSpPr>
        <a:xfrm>
          <a:off x="0" y="0"/>
          <a:ext cx="0" cy="0"/>
          <a:chOff x="0" y="0"/>
          <a:chExt cx="0" cy="0"/>
        </a:xfrm>
      </p:grpSpPr>
      <p:sp>
        <p:nvSpPr>
          <p:cNvPr id="1539" name="Google Shape;1539;p151:notes"/>
          <p:cNvSpPr txBox="1">
            <a:spLocks noGrp="1"/>
          </p:cNvSpPr>
          <p:nvPr>
            <p:ph type="body" idx="1"/>
          </p:nvPr>
        </p:nvSpPr>
        <p:spPr>
          <a:xfrm>
            <a:off x="709612" y="4860925"/>
            <a:ext cx="5680075" cy="460533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Clr>
                <a:schemeClr val="dk1"/>
              </a:buClr>
              <a:buSzPts val="1100"/>
              <a:buFont typeface="Arial"/>
              <a:buNone/>
            </a:pPr>
            <a:r>
              <a:rPr lang="en-US"/>
              <a:t>La procedura per accedere a un conto bancario su Internet inizia dopo le credenziali</a:t>
            </a:r>
            <a:endParaRPr/>
          </a:p>
          <a:p>
            <a:pPr marL="0" lvl="0" indent="0" algn="l" rtl="0">
              <a:spcBef>
                <a:spcPts val="0"/>
              </a:spcBef>
              <a:spcAft>
                <a:spcPts val="0"/>
              </a:spcAft>
              <a:buNone/>
            </a:pPr>
            <a:r>
              <a:rPr lang="en-US"/>
              <a:t>immessi dall'utente sono stati recuperati.</a:t>
            </a:r>
            <a:endParaRPr/>
          </a:p>
          <a:p>
            <a:pPr marL="0" lvl="0" indent="0" algn="l" rtl="0">
              <a:spcBef>
                <a:spcPts val="0"/>
              </a:spcBef>
              <a:spcAft>
                <a:spcPts val="0"/>
              </a:spcAft>
              <a:buNone/>
            </a:pPr>
            <a:endParaRPr/>
          </a:p>
          <a:p>
            <a:pPr marL="0" lvl="0" indent="0" algn="l" rtl="0">
              <a:spcBef>
                <a:spcPts val="0"/>
              </a:spcBef>
              <a:spcAft>
                <a:spcPts val="0"/>
              </a:spcAft>
              <a:buNone/>
            </a:pPr>
            <a:r>
              <a:rPr lang="en-US"/>
              <a:t>Innanzitutto, il nome utente è stato convalidato. </a:t>
            </a:r>
            <a:r>
              <a:rPr lang="en-US">
                <a:highlight>
                  <a:srgbClr val="FFFF00"/>
                </a:highlight>
              </a:rPr>
              <a:t>Se il nome utente non è valido, la routine viene interrotta e viene registrato il nome utente non valido.</a:t>
            </a:r>
            <a:endParaRPr>
              <a:highlight>
                <a:srgbClr val="FFFF00"/>
              </a:highlight>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r>
              <a:rPr lang="en-US"/>
              <a:t>Se il nome utente è valido, il numero di prove della password è impostato su zero.</a:t>
            </a:r>
            <a:endParaRPr/>
          </a:p>
          <a:p>
            <a:pPr marL="0" lvl="0" indent="0" algn="l" rtl="0">
              <a:spcBef>
                <a:spcPts val="0"/>
              </a:spcBef>
              <a:spcAft>
                <a:spcPts val="0"/>
              </a:spcAft>
              <a:buNone/>
            </a:pPr>
            <a:endParaRPr/>
          </a:p>
          <a:p>
            <a:pPr marL="0" lvl="0" indent="0" algn="l" rtl="0">
              <a:spcBef>
                <a:spcPts val="0"/>
              </a:spcBef>
              <a:spcAft>
                <a:spcPts val="0"/>
              </a:spcAft>
              <a:buNone/>
            </a:pPr>
            <a:r>
              <a:rPr lang="en-US"/>
              <a:t>Quindi la password viene convalidata. </a:t>
            </a:r>
            <a:endParaRPr/>
          </a:p>
          <a:p>
            <a:pPr marL="0" lvl="0" indent="0" algn="l" rtl="0">
              <a:spcBef>
                <a:spcPts val="0"/>
              </a:spcBef>
              <a:spcAft>
                <a:spcPts val="0"/>
              </a:spcAft>
              <a:buNone/>
            </a:pPr>
            <a:endParaRPr/>
          </a:p>
          <a:p>
            <a:pPr marL="0" lvl="0" indent="0" algn="l" rtl="0">
              <a:spcBef>
                <a:spcPts val="0"/>
              </a:spcBef>
              <a:spcAft>
                <a:spcPts val="0"/>
              </a:spcAft>
              <a:buNone/>
            </a:pPr>
            <a:r>
              <a:rPr lang="en-US"/>
              <a:t>Se questo non è valido, il contatore per il numero di prove viene incrementato e, se inferiore a tre, all'utente viene chiesto di inserire nuovamente la password, questa volta insieme a un test CAPTCHA per aumentare il livello di sicurezza. </a:t>
            </a:r>
            <a:endParaRPr/>
          </a:p>
          <a:p>
            <a:pPr marL="0" lvl="0" indent="0" algn="l" rtl="0">
              <a:spcBef>
                <a:spcPts val="0"/>
              </a:spcBef>
              <a:spcAft>
                <a:spcPts val="0"/>
              </a:spcAft>
              <a:buNone/>
            </a:pPr>
            <a:endParaRPr/>
          </a:p>
          <a:p>
            <a:pPr marL="0" lvl="0" indent="0" algn="l" rtl="0">
              <a:spcBef>
                <a:spcPts val="0"/>
              </a:spcBef>
              <a:spcAft>
                <a:spcPts val="0"/>
              </a:spcAft>
              <a:buNone/>
            </a:pPr>
            <a:r>
              <a:rPr lang="en-US"/>
              <a:t>Se il numero di tentativi falliti raggiunge tre volte, la routine viene interrotta e l'account viene bloccato. </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US"/>
              <a:t>Inoltre, la convalida del nome utente e della password potrebbe essere interrotta se il server di convalida non fosse disponibile. Allo stesso modo, il server per testare il CAPTCHA potrebbe non essere disponibile al momento dell'accesso. In questi casi, la procedura viene interrotta dopo aver avvisato l'utente di riprovare più tardi. In qualsiasi momento durante la routine di accesso, il cliente può chiudere la pagina Web, causando l'interruzione della routine.</a:t>
            </a:r>
            <a:endParaRPr/>
          </a:p>
          <a:p>
            <a:pPr marL="0" lvl="0" indent="0" algn="l" rtl="0">
              <a:spcBef>
                <a:spcPts val="0"/>
              </a:spcBef>
              <a:spcAft>
                <a:spcPts val="0"/>
              </a:spcAft>
              <a:buNone/>
            </a:pPr>
            <a:endParaRPr/>
          </a:p>
        </p:txBody>
      </p:sp>
      <p:sp>
        <p:nvSpPr>
          <p:cNvPr id="1540" name="Google Shape;1540;p151: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7"/>
        <p:cNvGrpSpPr/>
        <p:nvPr/>
      </p:nvGrpSpPr>
      <p:grpSpPr>
        <a:xfrm>
          <a:off x="0" y="0"/>
          <a:ext cx="0" cy="0"/>
          <a:chOff x="0" y="0"/>
          <a:chExt cx="0" cy="0"/>
        </a:xfrm>
      </p:grpSpPr>
      <p:sp>
        <p:nvSpPr>
          <p:cNvPr id="1548" name="Google Shape;1548;p152:notes"/>
          <p:cNvSpPr txBox="1">
            <a:spLocks noGrp="1"/>
          </p:cNvSpPr>
          <p:nvPr>
            <p:ph type="body" idx="1"/>
          </p:nvPr>
        </p:nvSpPr>
        <p:spPr>
          <a:xfrm>
            <a:off x="709612" y="4860925"/>
            <a:ext cx="5680075" cy="460533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549" name="Google Shape;1549;p152: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6"/>
        <p:cNvGrpSpPr/>
        <p:nvPr/>
      </p:nvGrpSpPr>
      <p:grpSpPr>
        <a:xfrm>
          <a:off x="0" y="0"/>
          <a:ext cx="0" cy="0"/>
          <a:chOff x="0" y="0"/>
          <a:chExt cx="0" cy="0"/>
        </a:xfrm>
      </p:grpSpPr>
      <p:sp>
        <p:nvSpPr>
          <p:cNvPr id="1557" name="Google Shape;1557;p153:notes"/>
          <p:cNvSpPr txBox="1">
            <a:spLocks noGrp="1"/>
          </p:cNvSpPr>
          <p:nvPr>
            <p:ph type="body" idx="1"/>
          </p:nvPr>
        </p:nvSpPr>
        <p:spPr>
          <a:xfrm>
            <a:off x="709612" y="4860925"/>
            <a:ext cx="5680075" cy="460533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558" name="Google Shape;1558;p153: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59:notes"/>
          <p:cNvSpPr txBox="1">
            <a:spLocks noGrp="1"/>
          </p:cNvSpPr>
          <p:nvPr>
            <p:ph type="body" idx="1"/>
          </p:nvPr>
        </p:nvSpPr>
        <p:spPr>
          <a:xfrm>
            <a:off x="709612" y="4860925"/>
            <a:ext cx="5680075" cy="460533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620" name="Google Shape;620;p59: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5"/>
        <p:cNvGrpSpPr/>
        <p:nvPr/>
      </p:nvGrpSpPr>
      <p:grpSpPr>
        <a:xfrm>
          <a:off x="0" y="0"/>
          <a:ext cx="0" cy="0"/>
          <a:chOff x="0" y="0"/>
          <a:chExt cx="0" cy="0"/>
        </a:xfrm>
      </p:grpSpPr>
      <p:sp>
        <p:nvSpPr>
          <p:cNvPr id="1566" name="Google Shape;1566;p154:notes"/>
          <p:cNvSpPr txBox="1">
            <a:spLocks noGrp="1"/>
          </p:cNvSpPr>
          <p:nvPr>
            <p:ph type="body" idx="1"/>
          </p:nvPr>
        </p:nvSpPr>
        <p:spPr>
          <a:xfrm>
            <a:off x="709612" y="4860925"/>
            <a:ext cx="5680075" cy="460533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567" name="Google Shape;1567;p154: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4"/>
        <p:cNvGrpSpPr/>
        <p:nvPr/>
      </p:nvGrpSpPr>
      <p:grpSpPr>
        <a:xfrm>
          <a:off x="0" y="0"/>
          <a:ext cx="0" cy="0"/>
          <a:chOff x="0" y="0"/>
          <a:chExt cx="0" cy="0"/>
        </a:xfrm>
      </p:grpSpPr>
      <p:sp>
        <p:nvSpPr>
          <p:cNvPr id="1575" name="Google Shape;1575;p155:notes"/>
          <p:cNvSpPr txBox="1">
            <a:spLocks noGrp="1"/>
          </p:cNvSpPr>
          <p:nvPr>
            <p:ph type="body" idx="1"/>
          </p:nvPr>
        </p:nvSpPr>
        <p:spPr>
          <a:xfrm>
            <a:off x="709612" y="4860925"/>
            <a:ext cx="5680075" cy="460533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576" name="Google Shape;1576;p155: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4"/>
        <p:cNvGrpSpPr/>
        <p:nvPr/>
      </p:nvGrpSpPr>
      <p:grpSpPr>
        <a:xfrm>
          <a:off x="0" y="0"/>
          <a:ext cx="0" cy="0"/>
          <a:chOff x="0" y="0"/>
          <a:chExt cx="0" cy="0"/>
        </a:xfrm>
      </p:grpSpPr>
      <p:sp>
        <p:nvSpPr>
          <p:cNvPr id="1585" name="Google Shape;1585;p156:notes"/>
          <p:cNvSpPr txBox="1">
            <a:spLocks noGrp="1"/>
          </p:cNvSpPr>
          <p:nvPr>
            <p:ph type="body" idx="1"/>
          </p:nvPr>
        </p:nvSpPr>
        <p:spPr>
          <a:xfrm>
            <a:off x="709612" y="4860925"/>
            <a:ext cx="5680075" cy="460533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586" name="Google Shape;1586;p156: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3"/>
        <p:cNvGrpSpPr/>
        <p:nvPr/>
      </p:nvGrpSpPr>
      <p:grpSpPr>
        <a:xfrm>
          <a:off x="0" y="0"/>
          <a:ext cx="0" cy="0"/>
          <a:chOff x="0" y="0"/>
          <a:chExt cx="0" cy="0"/>
        </a:xfrm>
      </p:grpSpPr>
      <p:sp>
        <p:nvSpPr>
          <p:cNvPr id="1594" name="Google Shape;1594;p157:notes"/>
          <p:cNvSpPr txBox="1">
            <a:spLocks noGrp="1"/>
          </p:cNvSpPr>
          <p:nvPr>
            <p:ph type="body" idx="1"/>
          </p:nvPr>
        </p:nvSpPr>
        <p:spPr>
          <a:xfrm>
            <a:off x="709612" y="4860925"/>
            <a:ext cx="5680075" cy="460533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595" name="Google Shape;1595;p157: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2"/>
        <p:cNvGrpSpPr/>
        <p:nvPr/>
      </p:nvGrpSpPr>
      <p:grpSpPr>
        <a:xfrm>
          <a:off x="0" y="0"/>
          <a:ext cx="0" cy="0"/>
          <a:chOff x="0" y="0"/>
          <a:chExt cx="0" cy="0"/>
        </a:xfrm>
      </p:grpSpPr>
      <p:sp>
        <p:nvSpPr>
          <p:cNvPr id="1603" name="Google Shape;1603;p158:notes"/>
          <p:cNvSpPr txBox="1">
            <a:spLocks noGrp="1"/>
          </p:cNvSpPr>
          <p:nvPr>
            <p:ph type="body" idx="1"/>
          </p:nvPr>
        </p:nvSpPr>
        <p:spPr>
          <a:xfrm>
            <a:off x="709612" y="4860925"/>
            <a:ext cx="5680075" cy="460533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604" name="Google Shape;1604;p158: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1"/>
        <p:cNvGrpSpPr/>
        <p:nvPr/>
      </p:nvGrpSpPr>
      <p:grpSpPr>
        <a:xfrm>
          <a:off x="0" y="0"/>
          <a:ext cx="0" cy="0"/>
          <a:chOff x="0" y="0"/>
          <a:chExt cx="0" cy="0"/>
        </a:xfrm>
      </p:grpSpPr>
      <p:sp>
        <p:nvSpPr>
          <p:cNvPr id="1612" name="Google Shape;1612;p159:notes"/>
          <p:cNvSpPr txBox="1">
            <a:spLocks noGrp="1"/>
          </p:cNvSpPr>
          <p:nvPr>
            <p:ph type="body" idx="1"/>
          </p:nvPr>
        </p:nvSpPr>
        <p:spPr>
          <a:xfrm>
            <a:off x="709612" y="4860925"/>
            <a:ext cx="5680075" cy="460533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613" name="Google Shape;1613;p159: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0"/>
        <p:cNvGrpSpPr/>
        <p:nvPr/>
      </p:nvGrpSpPr>
      <p:grpSpPr>
        <a:xfrm>
          <a:off x="0" y="0"/>
          <a:ext cx="0" cy="0"/>
          <a:chOff x="0" y="0"/>
          <a:chExt cx="0" cy="0"/>
        </a:xfrm>
      </p:grpSpPr>
      <p:sp>
        <p:nvSpPr>
          <p:cNvPr id="1621" name="Google Shape;1621;p160:notes"/>
          <p:cNvSpPr txBox="1">
            <a:spLocks noGrp="1"/>
          </p:cNvSpPr>
          <p:nvPr>
            <p:ph type="body" idx="1"/>
          </p:nvPr>
        </p:nvSpPr>
        <p:spPr>
          <a:xfrm>
            <a:off x="709612" y="4860925"/>
            <a:ext cx="5680075" cy="460533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622" name="Google Shape;1622;p160: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0"/>
        <p:cNvGrpSpPr/>
        <p:nvPr/>
      </p:nvGrpSpPr>
      <p:grpSpPr>
        <a:xfrm>
          <a:off x="0" y="0"/>
          <a:ext cx="0" cy="0"/>
          <a:chOff x="0" y="0"/>
          <a:chExt cx="0" cy="0"/>
        </a:xfrm>
      </p:grpSpPr>
      <p:sp>
        <p:nvSpPr>
          <p:cNvPr id="1631" name="Google Shape;1631;p161:notes"/>
          <p:cNvSpPr txBox="1">
            <a:spLocks noGrp="1"/>
          </p:cNvSpPr>
          <p:nvPr>
            <p:ph type="body" idx="1"/>
          </p:nvPr>
        </p:nvSpPr>
        <p:spPr>
          <a:xfrm>
            <a:off x="709612" y="4860925"/>
            <a:ext cx="5680075" cy="460533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632" name="Google Shape;1632;p161: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3"/>
        <p:cNvGrpSpPr/>
        <p:nvPr/>
      </p:nvGrpSpPr>
      <p:grpSpPr>
        <a:xfrm>
          <a:off x="0" y="0"/>
          <a:ext cx="0" cy="0"/>
          <a:chOff x="0" y="0"/>
          <a:chExt cx="0" cy="0"/>
        </a:xfrm>
      </p:grpSpPr>
      <p:sp>
        <p:nvSpPr>
          <p:cNvPr id="1644" name="Google Shape;1644;p162:notes"/>
          <p:cNvSpPr txBox="1">
            <a:spLocks noGrp="1"/>
          </p:cNvSpPr>
          <p:nvPr>
            <p:ph type="body" idx="1"/>
          </p:nvPr>
        </p:nvSpPr>
        <p:spPr>
          <a:xfrm>
            <a:off x="709612" y="4860925"/>
            <a:ext cx="5680075" cy="460533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645" name="Google Shape;1645;p162: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1"/>
        <p:cNvGrpSpPr/>
        <p:nvPr/>
      </p:nvGrpSpPr>
      <p:grpSpPr>
        <a:xfrm>
          <a:off x="0" y="0"/>
          <a:ext cx="0" cy="0"/>
          <a:chOff x="0" y="0"/>
          <a:chExt cx="0" cy="0"/>
        </a:xfrm>
      </p:grpSpPr>
      <p:sp>
        <p:nvSpPr>
          <p:cNvPr id="1652" name="Google Shape;1652;p163:notes"/>
          <p:cNvSpPr txBox="1">
            <a:spLocks noGrp="1"/>
          </p:cNvSpPr>
          <p:nvPr>
            <p:ph type="body" idx="1"/>
          </p:nvPr>
        </p:nvSpPr>
        <p:spPr>
          <a:xfrm>
            <a:off x="709612" y="4860925"/>
            <a:ext cx="5680075" cy="460533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653" name="Google Shape;1653;p163: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p61:notes"/>
          <p:cNvSpPr txBox="1">
            <a:spLocks noGrp="1"/>
          </p:cNvSpPr>
          <p:nvPr>
            <p:ph type="body" idx="1"/>
          </p:nvPr>
        </p:nvSpPr>
        <p:spPr>
          <a:xfrm>
            <a:off x="709612" y="4860925"/>
            <a:ext cx="5680075" cy="460533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630" name="Google Shape;630;p61: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0"/>
        <p:cNvGrpSpPr/>
        <p:nvPr/>
      </p:nvGrpSpPr>
      <p:grpSpPr>
        <a:xfrm>
          <a:off x="0" y="0"/>
          <a:ext cx="0" cy="0"/>
          <a:chOff x="0" y="0"/>
          <a:chExt cx="0" cy="0"/>
        </a:xfrm>
      </p:grpSpPr>
      <p:sp>
        <p:nvSpPr>
          <p:cNvPr id="1661" name="Google Shape;1661;p164:notes"/>
          <p:cNvSpPr txBox="1">
            <a:spLocks noGrp="1"/>
          </p:cNvSpPr>
          <p:nvPr>
            <p:ph type="body" idx="1"/>
          </p:nvPr>
        </p:nvSpPr>
        <p:spPr>
          <a:xfrm>
            <a:off x="709612" y="4860925"/>
            <a:ext cx="5680075" cy="460533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662" name="Google Shape;1662;p164: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9"/>
        <p:cNvGrpSpPr/>
        <p:nvPr/>
      </p:nvGrpSpPr>
      <p:grpSpPr>
        <a:xfrm>
          <a:off x="0" y="0"/>
          <a:ext cx="0" cy="0"/>
          <a:chOff x="0" y="0"/>
          <a:chExt cx="0" cy="0"/>
        </a:xfrm>
      </p:grpSpPr>
      <p:sp>
        <p:nvSpPr>
          <p:cNvPr id="1670" name="Google Shape;1670;p165:notes"/>
          <p:cNvSpPr txBox="1">
            <a:spLocks noGrp="1"/>
          </p:cNvSpPr>
          <p:nvPr>
            <p:ph type="body" idx="1"/>
          </p:nvPr>
        </p:nvSpPr>
        <p:spPr>
          <a:xfrm>
            <a:off x="709612" y="4860925"/>
            <a:ext cx="5680075" cy="460533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671" name="Google Shape;1671;p165: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7"/>
        <p:cNvGrpSpPr/>
        <p:nvPr/>
      </p:nvGrpSpPr>
      <p:grpSpPr>
        <a:xfrm>
          <a:off x="0" y="0"/>
          <a:ext cx="0" cy="0"/>
          <a:chOff x="0" y="0"/>
          <a:chExt cx="0" cy="0"/>
        </a:xfrm>
      </p:grpSpPr>
      <p:sp>
        <p:nvSpPr>
          <p:cNvPr id="1678" name="Google Shape;1678;p166:notes"/>
          <p:cNvSpPr txBox="1">
            <a:spLocks noGrp="1"/>
          </p:cNvSpPr>
          <p:nvPr>
            <p:ph type="body" idx="1"/>
          </p:nvPr>
        </p:nvSpPr>
        <p:spPr>
          <a:xfrm>
            <a:off x="709612" y="4860925"/>
            <a:ext cx="5680075" cy="460533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679" name="Google Shape;1679;p166: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5"/>
        <p:cNvGrpSpPr/>
        <p:nvPr/>
      </p:nvGrpSpPr>
      <p:grpSpPr>
        <a:xfrm>
          <a:off x="0" y="0"/>
          <a:ext cx="0" cy="0"/>
          <a:chOff x="0" y="0"/>
          <a:chExt cx="0" cy="0"/>
        </a:xfrm>
      </p:grpSpPr>
      <p:sp>
        <p:nvSpPr>
          <p:cNvPr id="1686" name="Google Shape;1686;p167:notes"/>
          <p:cNvSpPr txBox="1">
            <a:spLocks noGrp="1"/>
          </p:cNvSpPr>
          <p:nvPr>
            <p:ph type="body" idx="1"/>
          </p:nvPr>
        </p:nvSpPr>
        <p:spPr>
          <a:xfrm>
            <a:off x="709612" y="4860925"/>
            <a:ext cx="5680075" cy="460533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687" name="Google Shape;1687;p167: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5"/>
        <p:cNvGrpSpPr/>
        <p:nvPr/>
      </p:nvGrpSpPr>
      <p:grpSpPr>
        <a:xfrm>
          <a:off x="0" y="0"/>
          <a:ext cx="0" cy="0"/>
          <a:chOff x="0" y="0"/>
          <a:chExt cx="0" cy="0"/>
        </a:xfrm>
      </p:grpSpPr>
      <p:sp>
        <p:nvSpPr>
          <p:cNvPr id="1696" name="Google Shape;1696;p168:notes"/>
          <p:cNvSpPr txBox="1">
            <a:spLocks noGrp="1"/>
          </p:cNvSpPr>
          <p:nvPr>
            <p:ph type="body" idx="1"/>
          </p:nvPr>
        </p:nvSpPr>
        <p:spPr>
          <a:xfrm>
            <a:off x="709612" y="4860925"/>
            <a:ext cx="5680075" cy="460533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697" name="Google Shape;1697;p168: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3"/>
        <p:cNvGrpSpPr/>
        <p:nvPr/>
      </p:nvGrpSpPr>
      <p:grpSpPr>
        <a:xfrm>
          <a:off x="0" y="0"/>
          <a:ext cx="0" cy="0"/>
          <a:chOff x="0" y="0"/>
          <a:chExt cx="0" cy="0"/>
        </a:xfrm>
      </p:grpSpPr>
      <p:sp>
        <p:nvSpPr>
          <p:cNvPr id="1704" name="Google Shape;1704;p169:notes"/>
          <p:cNvSpPr txBox="1">
            <a:spLocks noGrp="1"/>
          </p:cNvSpPr>
          <p:nvPr>
            <p:ph type="body" idx="1"/>
          </p:nvPr>
        </p:nvSpPr>
        <p:spPr>
          <a:xfrm>
            <a:off x="709612" y="4860925"/>
            <a:ext cx="5680075" cy="460533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705" name="Google Shape;1705;p169: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1"/>
        <p:cNvGrpSpPr/>
        <p:nvPr/>
      </p:nvGrpSpPr>
      <p:grpSpPr>
        <a:xfrm>
          <a:off x="0" y="0"/>
          <a:ext cx="0" cy="0"/>
          <a:chOff x="0" y="0"/>
          <a:chExt cx="0" cy="0"/>
        </a:xfrm>
      </p:grpSpPr>
      <p:sp>
        <p:nvSpPr>
          <p:cNvPr id="1712" name="Google Shape;1712;p171:notes"/>
          <p:cNvSpPr txBox="1">
            <a:spLocks noGrp="1"/>
          </p:cNvSpPr>
          <p:nvPr>
            <p:ph type="body" idx="1"/>
          </p:nvPr>
        </p:nvSpPr>
        <p:spPr>
          <a:xfrm>
            <a:off x="709612" y="4860925"/>
            <a:ext cx="5680075" cy="460533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713" name="Google Shape;1713;p171: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8"/>
        <p:cNvGrpSpPr/>
        <p:nvPr/>
      </p:nvGrpSpPr>
      <p:grpSpPr>
        <a:xfrm>
          <a:off x="0" y="0"/>
          <a:ext cx="0" cy="0"/>
          <a:chOff x="0" y="0"/>
          <a:chExt cx="0" cy="0"/>
        </a:xfrm>
      </p:grpSpPr>
      <p:sp>
        <p:nvSpPr>
          <p:cNvPr id="1719" name="Google Shape;1719;p172:notes"/>
          <p:cNvSpPr txBox="1">
            <a:spLocks noGrp="1"/>
          </p:cNvSpPr>
          <p:nvPr>
            <p:ph type="body" idx="1"/>
          </p:nvPr>
        </p:nvSpPr>
        <p:spPr>
          <a:xfrm>
            <a:off x="709612" y="4860925"/>
            <a:ext cx="5680075" cy="460533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720" name="Google Shape;1720;p172: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7"/>
        <p:cNvGrpSpPr/>
        <p:nvPr/>
      </p:nvGrpSpPr>
      <p:grpSpPr>
        <a:xfrm>
          <a:off x="0" y="0"/>
          <a:ext cx="0" cy="0"/>
          <a:chOff x="0" y="0"/>
          <a:chExt cx="0" cy="0"/>
        </a:xfrm>
      </p:grpSpPr>
      <p:sp>
        <p:nvSpPr>
          <p:cNvPr id="1728" name="Google Shape;1728;p173:notes"/>
          <p:cNvSpPr txBox="1">
            <a:spLocks noGrp="1"/>
          </p:cNvSpPr>
          <p:nvPr>
            <p:ph type="body" idx="1"/>
          </p:nvPr>
        </p:nvSpPr>
        <p:spPr>
          <a:xfrm>
            <a:off x="709612" y="4860925"/>
            <a:ext cx="5680075" cy="460533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729" name="Google Shape;1729;p173: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6"/>
        <p:cNvGrpSpPr/>
        <p:nvPr/>
      </p:nvGrpSpPr>
      <p:grpSpPr>
        <a:xfrm>
          <a:off x="0" y="0"/>
          <a:ext cx="0" cy="0"/>
          <a:chOff x="0" y="0"/>
          <a:chExt cx="0" cy="0"/>
        </a:xfrm>
      </p:grpSpPr>
      <p:sp>
        <p:nvSpPr>
          <p:cNvPr id="1737" name="Google Shape;1737;p174:notes"/>
          <p:cNvSpPr txBox="1">
            <a:spLocks noGrp="1"/>
          </p:cNvSpPr>
          <p:nvPr>
            <p:ph type="body" idx="1"/>
          </p:nvPr>
        </p:nvSpPr>
        <p:spPr>
          <a:xfrm>
            <a:off x="709612" y="4860925"/>
            <a:ext cx="5680075" cy="460533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738" name="Google Shape;1738;p174: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p62:notes"/>
          <p:cNvSpPr txBox="1">
            <a:spLocks noGrp="1"/>
          </p:cNvSpPr>
          <p:nvPr>
            <p:ph type="body" idx="1"/>
          </p:nvPr>
        </p:nvSpPr>
        <p:spPr>
          <a:xfrm>
            <a:off x="709612" y="4860925"/>
            <a:ext cx="5680075" cy="460533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639" name="Google Shape;639;p62: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6"/>
        <p:cNvGrpSpPr/>
        <p:nvPr/>
      </p:nvGrpSpPr>
      <p:grpSpPr>
        <a:xfrm>
          <a:off x="0" y="0"/>
          <a:ext cx="0" cy="0"/>
          <a:chOff x="0" y="0"/>
          <a:chExt cx="0" cy="0"/>
        </a:xfrm>
      </p:grpSpPr>
      <p:sp>
        <p:nvSpPr>
          <p:cNvPr id="1747" name="Google Shape;1747;p175:notes"/>
          <p:cNvSpPr txBox="1">
            <a:spLocks noGrp="1"/>
          </p:cNvSpPr>
          <p:nvPr>
            <p:ph type="body" idx="1"/>
          </p:nvPr>
        </p:nvSpPr>
        <p:spPr>
          <a:xfrm>
            <a:off x="709612" y="4860925"/>
            <a:ext cx="5680075" cy="460533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748" name="Google Shape;1748;p175: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6"/>
        <p:cNvGrpSpPr/>
        <p:nvPr/>
      </p:nvGrpSpPr>
      <p:grpSpPr>
        <a:xfrm>
          <a:off x="0" y="0"/>
          <a:ext cx="0" cy="0"/>
          <a:chOff x="0" y="0"/>
          <a:chExt cx="0" cy="0"/>
        </a:xfrm>
      </p:grpSpPr>
      <p:sp>
        <p:nvSpPr>
          <p:cNvPr id="1757" name="Google Shape;1757;p176:notes"/>
          <p:cNvSpPr txBox="1">
            <a:spLocks noGrp="1"/>
          </p:cNvSpPr>
          <p:nvPr>
            <p:ph type="body" idx="1"/>
          </p:nvPr>
        </p:nvSpPr>
        <p:spPr>
          <a:xfrm>
            <a:off x="709612" y="4860925"/>
            <a:ext cx="5680075" cy="460533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758" name="Google Shape;1758;p176: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6"/>
        <p:cNvGrpSpPr/>
        <p:nvPr/>
      </p:nvGrpSpPr>
      <p:grpSpPr>
        <a:xfrm>
          <a:off x="0" y="0"/>
          <a:ext cx="0" cy="0"/>
          <a:chOff x="0" y="0"/>
          <a:chExt cx="0" cy="0"/>
        </a:xfrm>
      </p:grpSpPr>
      <p:sp>
        <p:nvSpPr>
          <p:cNvPr id="1767" name="Google Shape;1767;p177:notes"/>
          <p:cNvSpPr txBox="1">
            <a:spLocks noGrp="1"/>
          </p:cNvSpPr>
          <p:nvPr>
            <p:ph type="body" idx="1"/>
          </p:nvPr>
        </p:nvSpPr>
        <p:spPr>
          <a:xfrm>
            <a:off x="709612" y="4860925"/>
            <a:ext cx="5680075" cy="460533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768" name="Google Shape;1768;p177: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p63:notes"/>
          <p:cNvSpPr txBox="1">
            <a:spLocks noGrp="1"/>
          </p:cNvSpPr>
          <p:nvPr>
            <p:ph type="body" idx="1"/>
          </p:nvPr>
        </p:nvSpPr>
        <p:spPr>
          <a:xfrm>
            <a:off x="709612" y="4860925"/>
            <a:ext cx="5680075" cy="460533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648" name="Google Shape;648;p63: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p64:notes"/>
          <p:cNvSpPr txBox="1">
            <a:spLocks noGrp="1"/>
          </p:cNvSpPr>
          <p:nvPr>
            <p:ph type="body" idx="1"/>
          </p:nvPr>
        </p:nvSpPr>
        <p:spPr>
          <a:xfrm>
            <a:off x="709612" y="4860925"/>
            <a:ext cx="5680075" cy="460533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657" name="Google Shape;657;p64: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p65:notes"/>
          <p:cNvSpPr txBox="1">
            <a:spLocks noGrp="1"/>
          </p:cNvSpPr>
          <p:nvPr>
            <p:ph type="body" idx="1"/>
          </p:nvPr>
        </p:nvSpPr>
        <p:spPr>
          <a:xfrm>
            <a:off x="709612" y="4860925"/>
            <a:ext cx="5680075" cy="460533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663" name="Google Shape;663;p65: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6ccff48c71_1_162: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4" name="Google Shape;674;g6ccff48c71_1_162:notes"/>
          <p:cNvSpPr txBox="1">
            <a:spLocks noGrp="1"/>
          </p:cNvSpPr>
          <p:nvPr>
            <p:ph type="body" idx="1"/>
          </p:nvPr>
        </p:nvSpPr>
        <p:spPr>
          <a:xfrm>
            <a:off x="709612" y="4860925"/>
            <a:ext cx="5680200" cy="4605300"/>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675" name="Google Shape;675;g6ccff48c71_1_162:notes"/>
          <p:cNvSpPr txBox="1">
            <a:spLocks noGrp="1"/>
          </p:cNvSpPr>
          <p:nvPr>
            <p:ph type="sldNum" idx="12"/>
          </p:nvPr>
        </p:nvSpPr>
        <p:spPr>
          <a:xfrm>
            <a:off x="4021137" y="9721850"/>
            <a:ext cx="3076500" cy="511200"/>
          </a:xfrm>
          <a:prstGeom prst="rect">
            <a:avLst/>
          </a:prstGeom>
        </p:spPr>
        <p:txBody>
          <a:bodyPr spcFirstLastPara="1" wrap="square" lIns="99025" tIns="49500" rIns="99025" bIns="49500" anchor="b"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17</a:t>
            </a:fld>
            <a:endParaRPr sz="14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p67:notes"/>
          <p:cNvSpPr txBox="1">
            <a:spLocks noGrp="1"/>
          </p:cNvSpPr>
          <p:nvPr>
            <p:ph type="body" idx="1"/>
          </p:nvPr>
        </p:nvSpPr>
        <p:spPr>
          <a:xfrm>
            <a:off x="709612" y="4860925"/>
            <a:ext cx="5680075" cy="460533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684" name="Google Shape;684;p67: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p68:notes"/>
          <p:cNvSpPr txBox="1">
            <a:spLocks noGrp="1"/>
          </p:cNvSpPr>
          <p:nvPr>
            <p:ph type="body" idx="1"/>
          </p:nvPr>
        </p:nvSpPr>
        <p:spPr>
          <a:xfrm>
            <a:off x="709612" y="4860925"/>
            <a:ext cx="5680075" cy="460533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695" name="Google Shape;695;p68: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50:notes"/>
          <p:cNvSpPr txBox="1">
            <a:spLocks noGrp="1"/>
          </p:cNvSpPr>
          <p:nvPr>
            <p:ph type="body" idx="1"/>
          </p:nvPr>
        </p:nvSpPr>
        <p:spPr>
          <a:xfrm>
            <a:off x="709612" y="4860925"/>
            <a:ext cx="5680075" cy="460533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539" name="Google Shape;539;p50: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p69:notes"/>
          <p:cNvSpPr txBox="1">
            <a:spLocks noGrp="1"/>
          </p:cNvSpPr>
          <p:nvPr>
            <p:ph type="body" idx="1"/>
          </p:nvPr>
        </p:nvSpPr>
        <p:spPr>
          <a:xfrm>
            <a:off x="709612" y="4860925"/>
            <a:ext cx="5680075" cy="460533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703" name="Google Shape;703;p69: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75f49c94a8_0_779:notes"/>
          <p:cNvSpPr txBox="1">
            <a:spLocks noGrp="1"/>
          </p:cNvSpPr>
          <p:nvPr>
            <p:ph type="body" idx="1"/>
          </p:nvPr>
        </p:nvSpPr>
        <p:spPr>
          <a:xfrm>
            <a:off x="709612" y="4860925"/>
            <a:ext cx="5680200" cy="4605300"/>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712" name="Google Shape;712;g75f49c94a8_0_779: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75f49c94a8_0_788:notes"/>
          <p:cNvSpPr txBox="1">
            <a:spLocks noGrp="1"/>
          </p:cNvSpPr>
          <p:nvPr>
            <p:ph type="body" idx="1"/>
          </p:nvPr>
        </p:nvSpPr>
        <p:spPr>
          <a:xfrm>
            <a:off x="709612" y="4860925"/>
            <a:ext cx="5680200" cy="4605300"/>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721" name="Google Shape;721;g75f49c94a8_0_788: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75f49c94a8_0_797:notes"/>
          <p:cNvSpPr txBox="1">
            <a:spLocks noGrp="1"/>
          </p:cNvSpPr>
          <p:nvPr>
            <p:ph type="body" idx="1"/>
          </p:nvPr>
        </p:nvSpPr>
        <p:spPr>
          <a:xfrm>
            <a:off x="709612" y="4860925"/>
            <a:ext cx="5680200" cy="4605300"/>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730" name="Google Shape;730;g75f49c94a8_0_797: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g75f49c94a8_0_813:notes"/>
          <p:cNvSpPr txBox="1">
            <a:spLocks noGrp="1"/>
          </p:cNvSpPr>
          <p:nvPr>
            <p:ph type="body" idx="1"/>
          </p:nvPr>
        </p:nvSpPr>
        <p:spPr>
          <a:xfrm>
            <a:off x="709612" y="4860925"/>
            <a:ext cx="5680200" cy="4605300"/>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739" name="Google Shape;739;g75f49c94a8_0_813: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p71:notes"/>
          <p:cNvSpPr txBox="1">
            <a:spLocks noGrp="1"/>
          </p:cNvSpPr>
          <p:nvPr>
            <p:ph type="body" idx="1"/>
          </p:nvPr>
        </p:nvSpPr>
        <p:spPr>
          <a:xfrm>
            <a:off x="709612" y="4860925"/>
            <a:ext cx="5680075" cy="460533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748" name="Google Shape;748;p71: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p72:notes"/>
          <p:cNvSpPr txBox="1">
            <a:spLocks noGrp="1"/>
          </p:cNvSpPr>
          <p:nvPr>
            <p:ph type="body" idx="1"/>
          </p:nvPr>
        </p:nvSpPr>
        <p:spPr>
          <a:xfrm>
            <a:off x="709612" y="4860925"/>
            <a:ext cx="5680075" cy="460533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756" name="Google Shape;756;p72: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p73:notes"/>
          <p:cNvSpPr txBox="1">
            <a:spLocks noGrp="1"/>
          </p:cNvSpPr>
          <p:nvPr>
            <p:ph type="body" idx="1"/>
          </p:nvPr>
        </p:nvSpPr>
        <p:spPr>
          <a:xfrm>
            <a:off x="709612" y="4860925"/>
            <a:ext cx="5680075" cy="460533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765" name="Google Shape;765;p73: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p74:notes"/>
          <p:cNvSpPr txBox="1">
            <a:spLocks noGrp="1"/>
          </p:cNvSpPr>
          <p:nvPr>
            <p:ph type="body" idx="1"/>
          </p:nvPr>
        </p:nvSpPr>
        <p:spPr>
          <a:xfrm>
            <a:off x="709612" y="4860925"/>
            <a:ext cx="5680075" cy="460533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774" name="Google Shape;774;p74: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p75:notes"/>
          <p:cNvSpPr txBox="1">
            <a:spLocks noGrp="1"/>
          </p:cNvSpPr>
          <p:nvPr>
            <p:ph type="body" idx="1"/>
          </p:nvPr>
        </p:nvSpPr>
        <p:spPr>
          <a:xfrm>
            <a:off x="709612" y="4860925"/>
            <a:ext cx="5680075" cy="460533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783" name="Google Shape;783;p75: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51:notes"/>
          <p:cNvSpPr txBox="1">
            <a:spLocks noGrp="1"/>
          </p:cNvSpPr>
          <p:nvPr>
            <p:ph type="body" idx="1"/>
          </p:nvPr>
        </p:nvSpPr>
        <p:spPr>
          <a:xfrm>
            <a:off x="709612" y="4860925"/>
            <a:ext cx="5680075" cy="460533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547" name="Google Shape;547;p51: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p98:notes"/>
          <p:cNvSpPr txBox="1">
            <a:spLocks noGrp="1"/>
          </p:cNvSpPr>
          <p:nvPr>
            <p:ph type="body" idx="1"/>
          </p:nvPr>
        </p:nvSpPr>
        <p:spPr>
          <a:xfrm>
            <a:off x="709612" y="4860925"/>
            <a:ext cx="5680075" cy="460533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792" name="Google Shape;792;p98: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p99:notes"/>
          <p:cNvSpPr txBox="1">
            <a:spLocks noGrp="1"/>
          </p:cNvSpPr>
          <p:nvPr>
            <p:ph type="body" idx="1"/>
          </p:nvPr>
        </p:nvSpPr>
        <p:spPr>
          <a:xfrm>
            <a:off x="709612" y="4860925"/>
            <a:ext cx="5680075" cy="460533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801" name="Google Shape;801;p99: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p100:notes"/>
          <p:cNvSpPr txBox="1">
            <a:spLocks noGrp="1"/>
          </p:cNvSpPr>
          <p:nvPr>
            <p:ph type="body" idx="1"/>
          </p:nvPr>
        </p:nvSpPr>
        <p:spPr>
          <a:xfrm>
            <a:off x="709612" y="4860925"/>
            <a:ext cx="5680075" cy="460533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812" name="Google Shape;812;p100: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p101:notes"/>
          <p:cNvSpPr txBox="1">
            <a:spLocks noGrp="1"/>
          </p:cNvSpPr>
          <p:nvPr>
            <p:ph type="body" idx="1"/>
          </p:nvPr>
        </p:nvSpPr>
        <p:spPr>
          <a:xfrm>
            <a:off x="709612" y="4860925"/>
            <a:ext cx="5680075" cy="460533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822" name="Google Shape;822;p101: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p102:notes"/>
          <p:cNvSpPr txBox="1">
            <a:spLocks noGrp="1"/>
          </p:cNvSpPr>
          <p:nvPr>
            <p:ph type="body" idx="1"/>
          </p:nvPr>
        </p:nvSpPr>
        <p:spPr>
          <a:xfrm>
            <a:off x="709612" y="4860925"/>
            <a:ext cx="5680075" cy="460533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833" name="Google Shape;833;p102: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p103:notes"/>
          <p:cNvSpPr txBox="1">
            <a:spLocks noGrp="1"/>
          </p:cNvSpPr>
          <p:nvPr>
            <p:ph type="body" idx="1"/>
          </p:nvPr>
        </p:nvSpPr>
        <p:spPr>
          <a:xfrm>
            <a:off x="709612" y="4860925"/>
            <a:ext cx="5680075" cy="460533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844" name="Google Shape;844;p103: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Google Shape;852;p104:notes"/>
          <p:cNvSpPr txBox="1">
            <a:spLocks noGrp="1"/>
          </p:cNvSpPr>
          <p:nvPr>
            <p:ph type="body" idx="1"/>
          </p:nvPr>
        </p:nvSpPr>
        <p:spPr>
          <a:xfrm>
            <a:off x="709612" y="4860925"/>
            <a:ext cx="5680075" cy="460533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853" name="Google Shape;853;p104: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p105:notes"/>
          <p:cNvSpPr txBox="1">
            <a:spLocks noGrp="1"/>
          </p:cNvSpPr>
          <p:nvPr>
            <p:ph type="body" idx="1"/>
          </p:nvPr>
        </p:nvSpPr>
        <p:spPr>
          <a:xfrm>
            <a:off x="709612" y="4860925"/>
            <a:ext cx="5680075" cy="460533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861" name="Google Shape;861;p105: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106:notes"/>
          <p:cNvSpPr txBox="1">
            <a:spLocks noGrp="1"/>
          </p:cNvSpPr>
          <p:nvPr>
            <p:ph type="body" idx="1"/>
          </p:nvPr>
        </p:nvSpPr>
        <p:spPr>
          <a:xfrm>
            <a:off x="709612" y="4860925"/>
            <a:ext cx="5680075" cy="460533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870" name="Google Shape;870;p106: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p108:notes"/>
          <p:cNvSpPr txBox="1">
            <a:spLocks noGrp="1"/>
          </p:cNvSpPr>
          <p:nvPr>
            <p:ph type="body" idx="1"/>
          </p:nvPr>
        </p:nvSpPr>
        <p:spPr>
          <a:xfrm>
            <a:off x="709612" y="4860925"/>
            <a:ext cx="5680075" cy="460533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879" name="Google Shape;879;p108: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52:notes"/>
          <p:cNvSpPr txBox="1">
            <a:spLocks noGrp="1"/>
          </p:cNvSpPr>
          <p:nvPr>
            <p:ph type="body" idx="1"/>
          </p:nvPr>
        </p:nvSpPr>
        <p:spPr>
          <a:xfrm>
            <a:off x="709612" y="4860925"/>
            <a:ext cx="5680075" cy="460533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560" name="Google Shape;560;p52: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p109:notes"/>
          <p:cNvSpPr txBox="1">
            <a:spLocks noGrp="1"/>
          </p:cNvSpPr>
          <p:nvPr>
            <p:ph type="body" idx="1"/>
          </p:nvPr>
        </p:nvSpPr>
        <p:spPr>
          <a:xfrm>
            <a:off x="709612" y="4860925"/>
            <a:ext cx="5680075" cy="460533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889" name="Google Shape;889;p109: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p110:notes"/>
          <p:cNvSpPr txBox="1">
            <a:spLocks noGrp="1"/>
          </p:cNvSpPr>
          <p:nvPr>
            <p:ph type="body" idx="1"/>
          </p:nvPr>
        </p:nvSpPr>
        <p:spPr>
          <a:xfrm>
            <a:off x="709612" y="4860925"/>
            <a:ext cx="5680075" cy="460533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899" name="Google Shape;899;p110: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p111:notes"/>
          <p:cNvSpPr txBox="1">
            <a:spLocks noGrp="1"/>
          </p:cNvSpPr>
          <p:nvPr>
            <p:ph type="body" idx="1"/>
          </p:nvPr>
        </p:nvSpPr>
        <p:spPr>
          <a:xfrm>
            <a:off x="709612" y="4860925"/>
            <a:ext cx="5680075" cy="460533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909" name="Google Shape;909;p111: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g75fab92a50_0_56:notes"/>
          <p:cNvSpPr txBox="1">
            <a:spLocks noGrp="1"/>
          </p:cNvSpPr>
          <p:nvPr>
            <p:ph type="body" idx="1"/>
          </p:nvPr>
        </p:nvSpPr>
        <p:spPr>
          <a:xfrm>
            <a:off x="709612" y="4860925"/>
            <a:ext cx="5680200" cy="4605300"/>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918" name="Google Shape;918;g75fab92a50_0_56: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p112:notes"/>
          <p:cNvSpPr txBox="1">
            <a:spLocks noGrp="1"/>
          </p:cNvSpPr>
          <p:nvPr>
            <p:ph type="body" idx="1"/>
          </p:nvPr>
        </p:nvSpPr>
        <p:spPr>
          <a:xfrm>
            <a:off x="709612" y="4860925"/>
            <a:ext cx="5680075" cy="460533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dirty="0"/>
          </a:p>
        </p:txBody>
      </p:sp>
      <p:sp>
        <p:nvSpPr>
          <p:cNvPr id="927" name="Google Shape;927;p112: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p113:notes"/>
          <p:cNvSpPr txBox="1">
            <a:spLocks noGrp="1"/>
          </p:cNvSpPr>
          <p:nvPr>
            <p:ph type="body" idx="1"/>
          </p:nvPr>
        </p:nvSpPr>
        <p:spPr>
          <a:xfrm>
            <a:off x="709612" y="4860925"/>
            <a:ext cx="5680075" cy="460533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935" name="Google Shape;935;p113: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2"/>
        <p:cNvGrpSpPr/>
        <p:nvPr/>
      </p:nvGrpSpPr>
      <p:grpSpPr>
        <a:xfrm>
          <a:off x="0" y="0"/>
          <a:ext cx="0" cy="0"/>
          <a:chOff x="0" y="0"/>
          <a:chExt cx="0" cy="0"/>
        </a:xfrm>
      </p:grpSpPr>
      <p:sp>
        <p:nvSpPr>
          <p:cNvPr id="943" name="Google Shape;943;p114:notes"/>
          <p:cNvSpPr txBox="1">
            <a:spLocks noGrp="1"/>
          </p:cNvSpPr>
          <p:nvPr>
            <p:ph type="body" idx="1"/>
          </p:nvPr>
        </p:nvSpPr>
        <p:spPr>
          <a:xfrm>
            <a:off x="709612" y="4860925"/>
            <a:ext cx="5680075" cy="460533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944" name="Google Shape;944;p114: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p115:notes"/>
          <p:cNvSpPr txBox="1">
            <a:spLocks noGrp="1"/>
          </p:cNvSpPr>
          <p:nvPr>
            <p:ph type="body" idx="1"/>
          </p:nvPr>
        </p:nvSpPr>
        <p:spPr>
          <a:xfrm>
            <a:off x="709612" y="4860925"/>
            <a:ext cx="5680075" cy="460533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954" name="Google Shape;954;p115: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Google Shape;963;p116:notes"/>
          <p:cNvSpPr txBox="1">
            <a:spLocks noGrp="1"/>
          </p:cNvSpPr>
          <p:nvPr>
            <p:ph type="body" idx="1"/>
          </p:nvPr>
        </p:nvSpPr>
        <p:spPr>
          <a:xfrm>
            <a:off x="709612" y="4860925"/>
            <a:ext cx="5680075" cy="460533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964" name="Google Shape;964;p116: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Google Shape;972;p117:notes"/>
          <p:cNvSpPr txBox="1">
            <a:spLocks noGrp="1"/>
          </p:cNvSpPr>
          <p:nvPr>
            <p:ph type="body" idx="1"/>
          </p:nvPr>
        </p:nvSpPr>
        <p:spPr>
          <a:xfrm>
            <a:off x="709612" y="4860925"/>
            <a:ext cx="5680075" cy="460533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973" name="Google Shape;973;p117: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53:notes"/>
          <p:cNvSpPr txBox="1">
            <a:spLocks noGrp="1"/>
          </p:cNvSpPr>
          <p:nvPr>
            <p:ph type="body" idx="1"/>
          </p:nvPr>
        </p:nvSpPr>
        <p:spPr>
          <a:xfrm>
            <a:off x="709612" y="4860925"/>
            <a:ext cx="5680075" cy="460533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568" name="Google Shape;568;p53: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18:notes"/>
          <p:cNvSpPr txBox="1">
            <a:spLocks noGrp="1"/>
          </p:cNvSpPr>
          <p:nvPr>
            <p:ph type="body" idx="1"/>
          </p:nvPr>
        </p:nvSpPr>
        <p:spPr>
          <a:xfrm>
            <a:off x="709612" y="4860925"/>
            <a:ext cx="5680075" cy="460533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000" name="Google Shape;1000;p118: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
        <p:cNvGrpSpPr/>
        <p:nvPr/>
      </p:nvGrpSpPr>
      <p:grpSpPr>
        <a:xfrm>
          <a:off x="0" y="0"/>
          <a:ext cx="0" cy="0"/>
          <a:chOff x="0" y="0"/>
          <a:chExt cx="0" cy="0"/>
        </a:xfrm>
      </p:grpSpPr>
      <p:sp>
        <p:nvSpPr>
          <p:cNvPr id="1014" name="Google Shape;1014;p119:notes"/>
          <p:cNvSpPr txBox="1">
            <a:spLocks noGrp="1"/>
          </p:cNvSpPr>
          <p:nvPr>
            <p:ph type="body" idx="1"/>
          </p:nvPr>
        </p:nvSpPr>
        <p:spPr>
          <a:xfrm>
            <a:off x="709612" y="4860925"/>
            <a:ext cx="5680075" cy="460533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015" name="Google Shape;1015;p119: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
        <p:cNvGrpSpPr/>
        <p:nvPr/>
      </p:nvGrpSpPr>
      <p:grpSpPr>
        <a:xfrm>
          <a:off x="0" y="0"/>
          <a:ext cx="0" cy="0"/>
          <a:chOff x="0" y="0"/>
          <a:chExt cx="0" cy="0"/>
        </a:xfrm>
      </p:grpSpPr>
      <p:sp>
        <p:nvSpPr>
          <p:cNvPr id="1031" name="Google Shape;1031;p120:notes"/>
          <p:cNvSpPr txBox="1">
            <a:spLocks noGrp="1"/>
          </p:cNvSpPr>
          <p:nvPr>
            <p:ph type="body" idx="1"/>
          </p:nvPr>
        </p:nvSpPr>
        <p:spPr>
          <a:xfrm>
            <a:off x="709612" y="4860925"/>
            <a:ext cx="5680075" cy="460533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032" name="Google Shape;1032;p120: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9"/>
        <p:cNvGrpSpPr/>
        <p:nvPr/>
      </p:nvGrpSpPr>
      <p:grpSpPr>
        <a:xfrm>
          <a:off x="0" y="0"/>
          <a:ext cx="0" cy="0"/>
          <a:chOff x="0" y="0"/>
          <a:chExt cx="0" cy="0"/>
        </a:xfrm>
      </p:grpSpPr>
      <p:sp>
        <p:nvSpPr>
          <p:cNvPr id="1040" name="Google Shape;1040;p121:notes"/>
          <p:cNvSpPr txBox="1">
            <a:spLocks noGrp="1"/>
          </p:cNvSpPr>
          <p:nvPr>
            <p:ph type="body" idx="1"/>
          </p:nvPr>
        </p:nvSpPr>
        <p:spPr>
          <a:xfrm>
            <a:off x="709612" y="4860925"/>
            <a:ext cx="5680075" cy="460533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041" name="Google Shape;1041;p121: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122:notes"/>
          <p:cNvSpPr txBox="1">
            <a:spLocks noGrp="1"/>
          </p:cNvSpPr>
          <p:nvPr>
            <p:ph type="body" idx="1"/>
          </p:nvPr>
        </p:nvSpPr>
        <p:spPr>
          <a:xfrm>
            <a:off x="709612" y="4860925"/>
            <a:ext cx="5680075" cy="460533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050" name="Google Shape;1050;p122: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Google Shape;1058;p123:notes"/>
          <p:cNvSpPr txBox="1">
            <a:spLocks noGrp="1"/>
          </p:cNvSpPr>
          <p:nvPr>
            <p:ph type="body" idx="1"/>
          </p:nvPr>
        </p:nvSpPr>
        <p:spPr>
          <a:xfrm>
            <a:off x="709612" y="4860925"/>
            <a:ext cx="5680075" cy="460533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059" name="Google Shape;1059;p123: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6"/>
        <p:cNvGrpSpPr/>
        <p:nvPr/>
      </p:nvGrpSpPr>
      <p:grpSpPr>
        <a:xfrm>
          <a:off x="0" y="0"/>
          <a:ext cx="0" cy="0"/>
          <a:chOff x="0" y="0"/>
          <a:chExt cx="0" cy="0"/>
        </a:xfrm>
      </p:grpSpPr>
      <p:sp>
        <p:nvSpPr>
          <p:cNvPr id="1067" name="Google Shape;1067;p124:notes"/>
          <p:cNvSpPr txBox="1">
            <a:spLocks noGrp="1"/>
          </p:cNvSpPr>
          <p:nvPr>
            <p:ph type="body" idx="1"/>
          </p:nvPr>
        </p:nvSpPr>
        <p:spPr>
          <a:xfrm>
            <a:off x="709612" y="4860925"/>
            <a:ext cx="5680075" cy="460533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068" name="Google Shape;1068;p124: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5"/>
        <p:cNvGrpSpPr/>
        <p:nvPr/>
      </p:nvGrpSpPr>
      <p:grpSpPr>
        <a:xfrm>
          <a:off x="0" y="0"/>
          <a:ext cx="0" cy="0"/>
          <a:chOff x="0" y="0"/>
          <a:chExt cx="0" cy="0"/>
        </a:xfrm>
      </p:grpSpPr>
      <p:sp>
        <p:nvSpPr>
          <p:cNvPr id="1076" name="Google Shape;1076;p125:notes"/>
          <p:cNvSpPr txBox="1">
            <a:spLocks noGrp="1"/>
          </p:cNvSpPr>
          <p:nvPr>
            <p:ph type="body" idx="1"/>
          </p:nvPr>
        </p:nvSpPr>
        <p:spPr>
          <a:xfrm>
            <a:off x="709612" y="4860925"/>
            <a:ext cx="5680075" cy="460533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077" name="Google Shape;1077;p125: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4"/>
        <p:cNvGrpSpPr/>
        <p:nvPr/>
      </p:nvGrpSpPr>
      <p:grpSpPr>
        <a:xfrm>
          <a:off x="0" y="0"/>
          <a:ext cx="0" cy="0"/>
          <a:chOff x="0" y="0"/>
          <a:chExt cx="0" cy="0"/>
        </a:xfrm>
      </p:grpSpPr>
      <p:sp>
        <p:nvSpPr>
          <p:cNvPr id="1085" name="Google Shape;1085;g6ccff48c71_1_219:notes"/>
          <p:cNvSpPr txBox="1">
            <a:spLocks noGrp="1"/>
          </p:cNvSpPr>
          <p:nvPr>
            <p:ph type="body" idx="1"/>
          </p:nvPr>
        </p:nvSpPr>
        <p:spPr>
          <a:xfrm>
            <a:off x="709612" y="4860925"/>
            <a:ext cx="5680200" cy="4605300"/>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086" name="Google Shape;1086;g6ccff48c71_1_219: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8"/>
        <p:cNvGrpSpPr/>
        <p:nvPr/>
      </p:nvGrpSpPr>
      <p:grpSpPr>
        <a:xfrm>
          <a:off x="0" y="0"/>
          <a:ext cx="0" cy="0"/>
          <a:chOff x="0" y="0"/>
          <a:chExt cx="0" cy="0"/>
        </a:xfrm>
      </p:grpSpPr>
      <p:sp>
        <p:nvSpPr>
          <p:cNvPr id="1099" name="Google Shape;1099;g6ccff48c71_1_19:notes"/>
          <p:cNvSpPr txBox="1">
            <a:spLocks noGrp="1"/>
          </p:cNvSpPr>
          <p:nvPr>
            <p:ph type="body" idx="1"/>
          </p:nvPr>
        </p:nvSpPr>
        <p:spPr>
          <a:xfrm>
            <a:off x="709612" y="4860925"/>
            <a:ext cx="5680200" cy="4605300"/>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100" name="Google Shape;1100;g6ccff48c71_1_19: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54:notes"/>
          <p:cNvSpPr txBox="1">
            <a:spLocks noGrp="1"/>
          </p:cNvSpPr>
          <p:nvPr>
            <p:ph type="body" idx="1"/>
          </p:nvPr>
        </p:nvSpPr>
        <p:spPr>
          <a:xfrm>
            <a:off x="709612" y="4860925"/>
            <a:ext cx="5680075" cy="460533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577" name="Google Shape;577;p54: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8"/>
        <p:cNvGrpSpPr/>
        <p:nvPr/>
      </p:nvGrpSpPr>
      <p:grpSpPr>
        <a:xfrm>
          <a:off x="0" y="0"/>
          <a:ext cx="0" cy="0"/>
          <a:chOff x="0" y="0"/>
          <a:chExt cx="0" cy="0"/>
        </a:xfrm>
      </p:grpSpPr>
      <p:sp>
        <p:nvSpPr>
          <p:cNvPr id="1109" name="Google Shape;1109;g6ccff48c71_1_28:notes"/>
          <p:cNvSpPr txBox="1">
            <a:spLocks noGrp="1"/>
          </p:cNvSpPr>
          <p:nvPr>
            <p:ph type="body" idx="1"/>
          </p:nvPr>
        </p:nvSpPr>
        <p:spPr>
          <a:xfrm>
            <a:off x="709612" y="4860925"/>
            <a:ext cx="5680200" cy="4605300"/>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110" name="Google Shape;1110;g6ccff48c71_1_28: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8"/>
        <p:cNvGrpSpPr/>
        <p:nvPr/>
      </p:nvGrpSpPr>
      <p:grpSpPr>
        <a:xfrm>
          <a:off x="0" y="0"/>
          <a:ext cx="0" cy="0"/>
          <a:chOff x="0" y="0"/>
          <a:chExt cx="0" cy="0"/>
        </a:xfrm>
      </p:grpSpPr>
      <p:sp>
        <p:nvSpPr>
          <p:cNvPr id="1119" name="Google Shape;1119;g6ccff48c71_1_36:notes"/>
          <p:cNvSpPr txBox="1">
            <a:spLocks noGrp="1"/>
          </p:cNvSpPr>
          <p:nvPr>
            <p:ph type="body" idx="1"/>
          </p:nvPr>
        </p:nvSpPr>
        <p:spPr>
          <a:xfrm>
            <a:off x="709612" y="4860925"/>
            <a:ext cx="5680200" cy="4605300"/>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120" name="Google Shape;1120;g6ccff48c71_1_36: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g6ccff48c71_1_42:notes"/>
          <p:cNvSpPr txBox="1">
            <a:spLocks noGrp="1"/>
          </p:cNvSpPr>
          <p:nvPr>
            <p:ph type="body" idx="1"/>
          </p:nvPr>
        </p:nvSpPr>
        <p:spPr>
          <a:xfrm>
            <a:off x="709612" y="4860925"/>
            <a:ext cx="5680200" cy="4605300"/>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127" name="Google Shape;1127;g6ccff48c71_1_42: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2"/>
        <p:cNvGrpSpPr/>
        <p:nvPr/>
      </p:nvGrpSpPr>
      <p:grpSpPr>
        <a:xfrm>
          <a:off x="0" y="0"/>
          <a:ext cx="0" cy="0"/>
          <a:chOff x="0" y="0"/>
          <a:chExt cx="0" cy="0"/>
        </a:xfrm>
      </p:grpSpPr>
      <p:sp>
        <p:nvSpPr>
          <p:cNvPr id="1133" name="Google Shape;1133;g6ccff48c71_1_48:notes"/>
          <p:cNvSpPr txBox="1">
            <a:spLocks noGrp="1"/>
          </p:cNvSpPr>
          <p:nvPr>
            <p:ph type="body" idx="1"/>
          </p:nvPr>
        </p:nvSpPr>
        <p:spPr>
          <a:xfrm>
            <a:off x="709612" y="4860925"/>
            <a:ext cx="5680200" cy="4605300"/>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134" name="Google Shape;1134;g6ccff48c71_1_48: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9"/>
        <p:cNvGrpSpPr/>
        <p:nvPr/>
      </p:nvGrpSpPr>
      <p:grpSpPr>
        <a:xfrm>
          <a:off x="0" y="0"/>
          <a:ext cx="0" cy="0"/>
          <a:chOff x="0" y="0"/>
          <a:chExt cx="0" cy="0"/>
        </a:xfrm>
      </p:grpSpPr>
      <p:sp>
        <p:nvSpPr>
          <p:cNvPr id="1140" name="Google Shape;1140;g6ccff48c71_1_54:notes"/>
          <p:cNvSpPr txBox="1">
            <a:spLocks noGrp="1"/>
          </p:cNvSpPr>
          <p:nvPr>
            <p:ph type="body" idx="1"/>
          </p:nvPr>
        </p:nvSpPr>
        <p:spPr>
          <a:xfrm>
            <a:off x="709612" y="4860925"/>
            <a:ext cx="5680200" cy="4605300"/>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141" name="Google Shape;1141;g6ccff48c71_1_54: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6"/>
        <p:cNvGrpSpPr/>
        <p:nvPr/>
      </p:nvGrpSpPr>
      <p:grpSpPr>
        <a:xfrm>
          <a:off x="0" y="0"/>
          <a:ext cx="0" cy="0"/>
          <a:chOff x="0" y="0"/>
          <a:chExt cx="0" cy="0"/>
        </a:xfrm>
      </p:grpSpPr>
      <p:sp>
        <p:nvSpPr>
          <p:cNvPr id="1147" name="Google Shape;1147;g6ccff48c71_1_60:notes"/>
          <p:cNvSpPr txBox="1">
            <a:spLocks noGrp="1"/>
          </p:cNvSpPr>
          <p:nvPr>
            <p:ph type="body" idx="1"/>
          </p:nvPr>
        </p:nvSpPr>
        <p:spPr>
          <a:xfrm>
            <a:off x="709612" y="4860925"/>
            <a:ext cx="5680200" cy="4605300"/>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148" name="Google Shape;1148;g6ccff48c71_1_60: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5"/>
        <p:cNvGrpSpPr/>
        <p:nvPr/>
      </p:nvGrpSpPr>
      <p:grpSpPr>
        <a:xfrm>
          <a:off x="0" y="0"/>
          <a:ext cx="0" cy="0"/>
          <a:chOff x="0" y="0"/>
          <a:chExt cx="0" cy="0"/>
        </a:xfrm>
      </p:grpSpPr>
      <p:sp>
        <p:nvSpPr>
          <p:cNvPr id="1156" name="Google Shape;1156;g6ccff48c71_1_188: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7" name="Google Shape;1157;g6ccff48c71_1_188:notes"/>
          <p:cNvSpPr txBox="1">
            <a:spLocks noGrp="1"/>
          </p:cNvSpPr>
          <p:nvPr>
            <p:ph type="body" idx="1"/>
          </p:nvPr>
        </p:nvSpPr>
        <p:spPr>
          <a:xfrm>
            <a:off x="709612" y="4860925"/>
            <a:ext cx="5680200" cy="4605300"/>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158" name="Google Shape;1158;g6ccff48c71_1_188:notes"/>
          <p:cNvSpPr txBox="1">
            <a:spLocks noGrp="1"/>
          </p:cNvSpPr>
          <p:nvPr>
            <p:ph type="sldNum" idx="12"/>
          </p:nvPr>
        </p:nvSpPr>
        <p:spPr>
          <a:xfrm>
            <a:off x="4021137" y="9721850"/>
            <a:ext cx="3076500" cy="511200"/>
          </a:xfrm>
          <a:prstGeom prst="rect">
            <a:avLst/>
          </a:prstGeom>
        </p:spPr>
        <p:txBody>
          <a:bodyPr spcFirstLastPara="1" wrap="square" lIns="99025" tIns="49500" rIns="99025" bIns="49500" anchor="b"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66</a:t>
            </a:fld>
            <a:endParaRPr sz="140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Google Shape;1164;g6ccff48c71_1_68:notes"/>
          <p:cNvSpPr txBox="1">
            <a:spLocks noGrp="1"/>
          </p:cNvSpPr>
          <p:nvPr>
            <p:ph type="body" idx="1"/>
          </p:nvPr>
        </p:nvSpPr>
        <p:spPr>
          <a:xfrm>
            <a:off x="709612" y="4860925"/>
            <a:ext cx="5680200" cy="4605300"/>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165" name="Google Shape;1165;g6ccff48c71_1_68: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Google Shape;1172;g6ccff48c71_1_75:notes"/>
          <p:cNvSpPr txBox="1">
            <a:spLocks noGrp="1"/>
          </p:cNvSpPr>
          <p:nvPr>
            <p:ph type="body" idx="1"/>
          </p:nvPr>
        </p:nvSpPr>
        <p:spPr>
          <a:xfrm>
            <a:off x="709612" y="4860925"/>
            <a:ext cx="5680200" cy="4605300"/>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173" name="Google Shape;1173;g6ccff48c71_1_75: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6ccff48c71_1_84:notes"/>
          <p:cNvSpPr txBox="1">
            <a:spLocks noGrp="1"/>
          </p:cNvSpPr>
          <p:nvPr>
            <p:ph type="body" idx="1"/>
          </p:nvPr>
        </p:nvSpPr>
        <p:spPr>
          <a:xfrm>
            <a:off x="709612" y="4860925"/>
            <a:ext cx="5680200" cy="4605300"/>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183" name="Google Shape;1183;g6ccff48c71_1_84: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55:notes"/>
          <p:cNvSpPr txBox="1">
            <a:spLocks noGrp="1"/>
          </p:cNvSpPr>
          <p:nvPr>
            <p:ph type="body" idx="1"/>
          </p:nvPr>
        </p:nvSpPr>
        <p:spPr>
          <a:xfrm>
            <a:off x="709612" y="4860925"/>
            <a:ext cx="5680075" cy="460533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585" name="Google Shape;585;p55: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g6ccff48c71_1_92:notes"/>
          <p:cNvSpPr txBox="1">
            <a:spLocks noGrp="1"/>
          </p:cNvSpPr>
          <p:nvPr>
            <p:ph type="body" idx="1"/>
          </p:nvPr>
        </p:nvSpPr>
        <p:spPr>
          <a:xfrm>
            <a:off x="709612" y="4860925"/>
            <a:ext cx="5680200" cy="4605300"/>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192" name="Google Shape;1192;g6ccff48c71_1_92: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7"/>
        <p:cNvGrpSpPr/>
        <p:nvPr/>
      </p:nvGrpSpPr>
      <p:grpSpPr>
        <a:xfrm>
          <a:off x="0" y="0"/>
          <a:ext cx="0" cy="0"/>
          <a:chOff x="0" y="0"/>
          <a:chExt cx="0" cy="0"/>
        </a:xfrm>
      </p:grpSpPr>
      <p:sp>
        <p:nvSpPr>
          <p:cNvPr id="1198" name="Google Shape;1198;g6ccff48c71_1_98:notes"/>
          <p:cNvSpPr txBox="1">
            <a:spLocks noGrp="1"/>
          </p:cNvSpPr>
          <p:nvPr>
            <p:ph type="body" idx="1"/>
          </p:nvPr>
        </p:nvSpPr>
        <p:spPr>
          <a:xfrm>
            <a:off x="709612" y="4860925"/>
            <a:ext cx="5680200" cy="4605300"/>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199" name="Google Shape;1199;g6ccff48c71_1_98: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g6ccff48c71_1_195: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8" name="Google Shape;1208;g6ccff48c71_1_195:notes"/>
          <p:cNvSpPr txBox="1">
            <a:spLocks noGrp="1"/>
          </p:cNvSpPr>
          <p:nvPr>
            <p:ph type="body" idx="1"/>
          </p:nvPr>
        </p:nvSpPr>
        <p:spPr>
          <a:xfrm>
            <a:off x="709612" y="4860925"/>
            <a:ext cx="5680200" cy="4605300"/>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dirty="0"/>
          </a:p>
        </p:txBody>
      </p:sp>
      <p:sp>
        <p:nvSpPr>
          <p:cNvPr id="1209" name="Google Shape;1209;g6ccff48c71_1_195:notes"/>
          <p:cNvSpPr txBox="1">
            <a:spLocks noGrp="1"/>
          </p:cNvSpPr>
          <p:nvPr>
            <p:ph type="sldNum" idx="12"/>
          </p:nvPr>
        </p:nvSpPr>
        <p:spPr>
          <a:xfrm>
            <a:off x="4021137" y="9721850"/>
            <a:ext cx="3076500" cy="511200"/>
          </a:xfrm>
          <a:prstGeom prst="rect">
            <a:avLst/>
          </a:prstGeom>
        </p:spPr>
        <p:txBody>
          <a:bodyPr spcFirstLastPara="1" wrap="square" lIns="99025" tIns="49500" rIns="99025" bIns="49500" anchor="b"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72</a:t>
            </a:fld>
            <a:endParaRPr sz="140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5"/>
        <p:cNvGrpSpPr/>
        <p:nvPr/>
      </p:nvGrpSpPr>
      <p:grpSpPr>
        <a:xfrm>
          <a:off x="0" y="0"/>
          <a:ext cx="0" cy="0"/>
          <a:chOff x="0" y="0"/>
          <a:chExt cx="0" cy="0"/>
        </a:xfrm>
      </p:grpSpPr>
      <p:sp>
        <p:nvSpPr>
          <p:cNvPr id="1216" name="Google Shape;1216;g6ccff48c71_1_203: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7" name="Google Shape;1217;g6ccff48c71_1_203:notes"/>
          <p:cNvSpPr txBox="1">
            <a:spLocks noGrp="1"/>
          </p:cNvSpPr>
          <p:nvPr>
            <p:ph type="body" idx="1"/>
          </p:nvPr>
        </p:nvSpPr>
        <p:spPr>
          <a:xfrm>
            <a:off x="709612" y="4860925"/>
            <a:ext cx="5680200" cy="4605300"/>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218" name="Google Shape;1218;g6ccff48c71_1_203:notes"/>
          <p:cNvSpPr txBox="1">
            <a:spLocks noGrp="1"/>
          </p:cNvSpPr>
          <p:nvPr>
            <p:ph type="sldNum" idx="12"/>
          </p:nvPr>
        </p:nvSpPr>
        <p:spPr>
          <a:xfrm>
            <a:off x="4021137" y="9721850"/>
            <a:ext cx="3076500" cy="511200"/>
          </a:xfrm>
          <a:prstGeom prst="rect">
            <a:avLst/>
          </a:prstGeom>
        </p:spPr>
        <p:txBody>
          <a:bodyPr spcFirstLastPara="1" wrap="square" lIns="99025" tIns="49500" rIns="99025" bIns="49500" anchor="b"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73</a:t>
            </a:fld>
            <a:endParaRPr sz="140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g6ccff48c71_1_210:notes"/>
          <p:cNvSpPr txBox="1">
            <a:spLocks noGrp="1"/>
          </p:cNvSpPr>
          <p:nvPr>
            <p:ph type="body" idx="1"/>
          </p:nvPr>
        </p:nvSpPr>
        <p:spPr>
          <a:xfrm>
            <a:off x="709612" y="4860925"/>
            <a:ext cx="5680200" cy="4605300"/>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225" name="Google Shape;1225;g6ccff48c71_1_210: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3"/>
        <p:cNvGrpSpPr/>
        <p:nvPr/>
      </p:nvGrpSpPr>
      <p:grpSpPr>
        <a:xfrm>
          <a:off x="0" y="0"/>
          <a:ext cx="0" cy="0"/>
          <a:chOff x="0" y="0"/>
          <a:chExt cx="0" cy="0"/>
        </a:xfrm>
      </p:grpSpPr>
      <p:sp>
        <p:nvSpPr>
          <p:cNvPr id="1234" name="Google Shape;1234;g6ccff48c71_1_115:notes"/>
          <p:cNvSpPr txBox="1">
            <a:spLocks noGrp="1"/>
          </p:cNvSpPr>
          <p:nvPr>
            <p:ph type="body" idx="1"/>
          </p:nvPr>
        </p:nvSpPr>
        <p:spPr>
          <a:xfrm>
            <a:off x="709612" y="4860925"/>
            <a:ext cx="5680200" cy="4605300"/>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235" name="Google Shape;1235;g6ccff48c71_1_115: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2"/>
        <p:cNvGrpSpPr/>
        <p:nvPr/>
      </p:nvGrpSpPr>
      <p:grpSpPr>
        <a:xfrm>
          <a:off x="0" y="0"/>
          <a:ext cx="0" cy="0"/>
          <a:chOff x="0" y="0"/>
          <a:chExt cx="0" cy="0"/>
        </a:xfrm>
      </p:grpSpPr>
      <p:sp>
        <p:nvSpPr>
          <p:cNvPr id="1243" name="Google Shape;1243;g6ccff48c71_1_123:notes"/>
          <p:cNvSpPr txBox="1">
            <a:spLocks noGrp="1"/>
          </p:cNvSpPr>
          <p:nvPr>
            <p:ph type="body" idx="1"/>
          </p:nvPr>
        </p:nvSpPr>
        <p:spPr>
          <a:xfrm>
            <a:off x="709612" y="4860925"/>
            <a:ext cx="5680200" cy="4605300"/>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244" name="Google Shape;1244;g6ccff48c71_1_123: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0"/>
        <p:cNvGrpSpPr/>
        <p:nvPr/>
      </p:nvGrpSpPr>
      <p:grpSpPr>
        <a:xfrm>
          <a:off x="0" y="0"/>
          <a:ext cx="0" cy="0"/>
          <a:chOff x="0" y="0"/>
          <a:chExt cx="0" cy="0"/>
        </a:xfrm>
      </p:grpSpPr>
      <p:sp>
        <p:nvSpPr>
          <p:cNvPr id="1251" name="Google Shape;1251;g6ccff48c71_1_130:notes"/>
          <p:cNvSpPr txBox="1">
            <a:spLocks noGrp="1"/>
          </p:cNvSpPr>
          <p:nvPr>
            <p:ph type="body" idx="1"/>
          </p:nvPr>
        </p:nvSpPr>
        <p:spPr>
          <a:xfrm>
            <a:off x="709612" y="4860925"/>
            <a:ext cx="5680200" cy="4605300"/>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252" name="Google Shape;1252;g6ccff48c71_1_130: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1"/>
        <p:cNvGrpSpPr/>
        <p:nvPr/>
      </p:nvGrpSpPr>
      <p:grpSpPr>
        <a:xfrm>
          <a:off x="0" y="0"/>
          <a:ext cx="0" cy="0"/>
          <a:chOff x="0" y="0"/>
          <a:chExt cx="0" cy="0"/>
        </a:xfrm>
      </p:grpSpPr>
      <p:sp>
        <p:nvSpPr>
          <p:cNvPr id="1262" name="Google Shape;1262;g6ccff48c71_1_140:notes"/>
          <p:cNvSpPr txBox="1">
            <a:spLocks noGrp="1"/>
          </p:cNvSpPr>
          <p:nvPr>
            <p:ph type="body" idx="1"/>
          </p:nvPr>
        </p:nvSpPr>
        <p:spPr>
          <a:xfrm>
            <a:off x="709612" y="4860925"/>
            <a:ext cx="5680200" cy="4605300"/>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263" name="Google Shape;1263;g6ccff48c71_1_140: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6ccff48c71_1_147:notes"/>
          <p:cNvSpPr txBox="1">
            <a:spLocks noGrp="1"/>
          </p:cNvSpPr>
          <p:nvPr>
            <p:ph type="body" idx="1"/>
          </p:nvPr>
        </p:nvSpPr>
        <p:spPr>
          <a:xfrm>
            <a:off x="709612" y="4860925"/>
            <a:ext cx="5680200" cy="4605300"/>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Clr>
                <a:schemeClr val="dk1"/>
              </a:buClr>
              <a:buSzPts val="1100"/>
              <a:buFont typeface="Arial"/>
              <a:buNone/>
            </a:pPr>
            <a:r>
              <a:rPr lang="en-US" dirty="0"/>
              <a:t>Un </a:t>
            </a:r>
            <a:r>
              <a:rPr lang="en-US" dirty="0" err="1"/>
              <a:t>tipico</a:t>
            </a:r>
            <a:r>
              <a:rPr lang="en-US" dirty="0"/>
              <a:t> </a:t>
            </a:r>
            <a:r>
              <a:rPr lang="en-US" dirty="0" err="1"/>
              <a:t>processo</a:t>
            </a:r>
            <a:r>
              <a:rPr lang="en-US" dirty="0"/>
              <a:t> di </a:t>
            </a:r>
            <a:r>
              <a:rPr lang="en-US" dirty="0" err="1"/>
              <a:t>reclutamento</a:t>
            </a:r>
            <a:r>
              <a:rPr lang="en-US" dirty="0"/>
              <a:t> </a:t>
            </a:r>
            <a:r>
              <a:rPr lang="en-US" dirty="0" err="1"/>
              <a:t>dell'esercito</a:t>
            </a:r>
            <a:r>
              <a:rPr lang="en-US" dirty="0"/>
              <a:t> </a:t>
            </a:r>
            <a:r>
              <a:rPr lang="en-US" dirty="0" err="1"/>
              <a:t>inizia</a:t>
            </a:r>
            <a:r>
              <a:rPr lang="en-US" dirty="0"/>
              <a:t> </a:t>
            </a:r>
            <a:r>
              <a:rPr lang="en-US" dirty="0" err="1"/>
              <a:t>selezionando</a:t>
            </a:r>
            <a:r>
              <a:rPr lang="en-US" dirty="0"/>
              <a:t> un </a:t>
            </a:r>
            <a:r>
              <a:rPr lang="en-US" dirty="0" err="1"/>
              <a:t>elenco</a:t>
            </a:r>
            <a:r>
              <a:rPr lang="en-US" dirty="0"/>
              <a:t> di </a:t>
            </a:r>
            <a:r>
              <a:rPr lang="en-US" dirty="0" err="1"/>
              <a:t>tutte</a:t>
            </a:r>
            <a:r>
              <a:rPr lang="en-US" dirty="0"/>
              <a:t> le candidature </a:t>
            </a:r>
            <a:r>
              <a:rPr lang="en-US" dirty="0" err="1"/>
              <a:t>dei</a:t>
            </a:r>
            <a:r>
              <a:rPr lang="en-US" dirty="0"/>
              <a:t> </a:t>
            </a:r>
            <a:r>
              <a:rPr lang="en-US" dirty="0" err="1"/>
              <a:t>candidati</a:t>
            </a:r>
            <a:r>
              <a:rPr lang="en-US" dirty="0"/>
              <a:t>. </a:t>
            </a:r>
            <a:r>
              <a:rPr lang="en-US" dirty="0" err="1"/>
              <a:t>Quelli</a:t>
            </a:r>
            <a:r>
              <a:rPr lang="en-US" dirty="0"/>
              <a:t> </a:t>
            </a:r>
            <a:r>
              <a:rPr lang="en-US" dirty="0" err="1"/>
              <a:t>selezionati</a:t>
            </a:r>
            <a:r>
              <a:rPr lang="en-US" dirty="0"/>
              <a:t> </a:t>
            </a:r>
            <a:r>
              <a:rPr lang="en-US" dirty="0" err="1"/>
              <a:t>vengono</a:t>
            </a:r>
            <a:r>
              <a:rPr lang="en-US" dirty="0"/>
              <a:t> </a:t>
            </a:r>
            <a:r>
              <a:rPr lang="en-US" dirty="0" err="1"/>
              <a:t>quindi</a:t>
            </a:r>
            <a:r>
              <a:rPr lang="en-US" dirty="0"/>
              <a:t> </a:t>
            </a:r>
            <a:r>
              <a:rPr lang="en-US" dirty="0" err="1"/>
              <a:t>chiamati</a:t>
            </a:r>
            <a:r>
              <a:rPr lang="en-US" dirty="0"/>
              <a:t> per </a:t>
            </a:r>
            <a:r>
              <a:rPr lang="en-US" dirty="0" err="1"/>
              <a:t>sostenere</a:t>
            </a:r>
            <a:r>
              <a:rPr lang="en-US" dirty="0"/>
              <a:t> </a:t>
            </a:r>
            <a:r>
              <a:rPr lang="en-US" dirty="0" err="1"/>
              <a:t>i</a:t>
            </a:r>
            <a:r>
              <a:rPr lang="en-US" dirty="0"/>
              <a:t> </a:t>
            </a:r>
            <a:r>
              <a:rPr lang="en-US" dirty="0" err="1"/>
              <a:t>seguenti</a:t>
            </a:r>
            <a:r>
              <a:rPr lang="en-US" dirty="0"/>
              <a:t> test:</a:t>
            </a:r>
          </a:p>
          <a:p>
            <a:pPr marL="0" lvl="0" indent="0" algn="l" rtl="0">
              <a:spcBef>
                <a:spcPts val="0"/>
              </a:spcBef>
              <a:spcAft>
                <a:spcPts val="0"/>
              </a:spcAft>
              <a:buClr>
                <a:schemeClr val="dk1"/>
              </a:buClr>
              <a:buSzPts val="1100"/>
              <a:buFont typeface="Arial"/>
              <a:buNone/>
            </a:pPr>
            <a:r>
              <a:rPr lang="en-US" dirty="0" err="1"/>
              <a:t>droga</a:t>
            </a:r>
            <a:r>
              <a:rPr lang="en-US" dirty="0"/>
              <a:t> e </a:t>
            </a:r>
            <a:r>
              <a:rPr lang="en-US" dirty="0" err="1"/>
              <a:t>alcool</a:t>
            </a:r>
            <a:r>
              <a:rPr lang="en-US" dirty="0"/>
              <a:t>, </a:t>
            </a:r>
            <a:r>
              <a:rPr lang="en-US" dirty="0" err="1"/>
              <a:t>occhi</a:t>
            </a:r>
            <a:r>
              <a:rPr lang="en-US" dirty="0"/>
              <a:t>, </a:t>
            </a:r>
            <a:r>
              <a:rPr lang="en-US" dirty="0" err="1"/>
              <a:t>visione</a:t>
            </a:r>
            <a:r>
              <a:rPr lang="en-US" dirty="0"/>
              <a:t> </a:t>
            </a:r>
            <a:r>
              <a:rPr lang="en-US" dirty="0" err="1"/>
              <a:t>dei</a:t>
            </a:r>
            <a:r>
              <a:rPr lang="en-US" dirty="0"/>
              <a:t> </a:t>
            </a:r>
            <a:r>
              <a:rPr lang="en-US" dirty="0" err="1"/>
              <a:t>colori</a:t>
            </a:r>
            <a:r>
              <a:rPr lang="en-US" dirty="0"/>
              <a:t>, </a:t>
            </a:r>
            <a:r>
              <a:rPr lang="en-US" dirty="0" err="1"/>
              <a:t>udito</a:t>
            </a:r>
            <a:r>
              <a:rPr lang="en-US" dirty="0"/>
              <a:t>, </a:t>
            </a:r>
            <a:r>
              <a:rPr lang="en-US" dirty="0" err="1"/>
              <a:t>sangue</a:t>
            </a:r>
            <a:r>
              <a:rPr lang="en-US" dirty="0"/>
              <a:t>, urine, peso, </a:t>
            </a:r>
            <a:r>
              <a:rPr lang="en-US" dirty="0" err="1"/>
              <a:t>impronte</a:t>
            </a:r>
            <a:r>
              <a:rPr lang="en-US" dirty="0"/>
              <a:t> </a:t>
            </a:r>
            <a:r>
              <a:rPr lang="en-US" dirty="0" err="1"/>
              <a:t>digitali</a:t>
            </a:r>
            <a:r>
              <a:rPr lang="en-US" dirty="0"/>
              <a:t> ed </a:t>
            </a:r>
            <a:r>
              <a:rPr lang="en-US" dirty="0" err="1"/>
              <a:t>esame</a:t>
            </a:r>
            <a:r>
              <a:rPr lang="en-US" dirty="0"/>
              <a:t> medico. La </a:t>
            </a:r>
            <a:r>
              <a:rPr lang="en-US" dirty="0" err="1"/>
              <a:t>visione</a:t>
            </a:r>
            <a:r>
              <a:rPr lang="en-US" dirty="0"/>
              <a:t> </a:t>
            </a:r>
            <a:r>
              <a:rPr lang="en-US" dirty="0" err="1"/>
              <a:t>dei</a:t>
            </a:r>
            <a:r>
              <a:rPr lang="en-US" dirty="0"/>
              <a:t> </a:t>
            </a:r>
            <a:r>
              <a:rPr lang="en-US" dirty="0" err="1"/>
              <a:t>colori</a:t>
            </a:r>
            <a:r>
              <a:rPr lang="en-US" dirty="0"/>
              <a:t> </a:t>
            </a:r>
            <a:r>
              <a:rPr lang="en-US" dirty="0" err="1"/>
              <a:t>può</a:t>
            </a:r>
            <a:r>
              <a:rPr lang="en-US" dirty="0"/>
              <a:t> </a:t>
            </a:r>
            <a:r>
              <a:rPr lang="en-US" dirty="0" err="1"/>
              <a:t>essere</a:t>
            </a:r>
            <a:r>
              <a:rPr lang="en-US" dirty="0"/>
              <a:t> </a:t>
            </a:r>
            <a:r>
              <a:rPr lang="en-US" dirty="0" err="1"/>
              <a:t>eseguita</a:t>
            </a:r>
            <a:r>
              <a:rPr lang="en-US" dirty="0"/>
              <a:t> solo </a:t>
            </a:r>
            <a:r>
              <a:rPr lang="en-US" dirty="0" err="1"/>
              <a:t>dopo</a:t>
            </a:r>
            <a:r>
              <a:rPr lang="en-US" dirty="0"/>
              <a:t> </a:t>
            </a:r>
            <a:r>
              <a:rPr lang="en-US" dirty="0" err="1"/>
              <a:t>l'esame</a:t>
            </a:r>
            <a:r>
              <a:rPr lang="en-US" dirty="0"/>
              <a:t> </a:t>
            </a:r>
            <a:r>
              <a:rPr lang="en-US" dirty="0" err="1"/>
              <a:t>degli</a:t>
            </a:r>
            <a:r>
              <a:rPr lang="en-US" dirty="0"/>
              <a:t> </a:t>
            </a:r>
            <a:r>
              <a:rPr lang="en-US" dirty="0" err="1"/>
              <a:t>occhi</a:t>
            </a:r>
            <a:r>
              <a:rPr lang="en-US" dirty="0"/>
              <a:t>, </a:t>
            </a:r>
            <a:r>
              <a:rPr lang="en-US" dirty="0" err="1"/>
              <a:t>mentre</a:t>
            </a:r>
            <a:r>
              <a:rPr lang="en-US" dirty="0"/>
              <a:t> </a:t>
            </a:r>
            <a:r>
              <a:rPr lang="en-US" dirty="0" err="1"/>
              <a:t>l'esame</a:t>
            </a:r>
            <a:r>
              <a:rPr lang="en-US" dirty="0"/>
              <a:t> medico </a:t>
            </a:r>
            <a:r>
              <a:rPr lang="en-US" dirty="0" err="1"/>
              <a:t>può</a:t>
            </a:r>
            <a:r>
              <a:rPr lang="en-US" dirty="0"/>
              <a:t> </a:t>
            </a:r>
            <a:r>
              <a:rPr lang="en-US" dirty="0" err="1"/>
              <a:t>essere</a:t>
            </a:r>
            <a:r>
              <a:rPr lang="en-US" dirty="0"/>
              <a:t> </a:t>
            </a:r>
            <a:r>
              <a:rPr lang="en-US" dirty="0" err="1"/>
              <a:t>effettuato</a:t>
            </a:r>
            <a:r>
              <a:rPr lang="en-US" dirty="0"/>
              <a:t> solo </a:t>
            </a:r>
            <a:r>
              <a:rPr lang="en-US" dirty="0" err="1"/>
              <a:t>dopo</a:t>
            </a:r>
            <a:r>
              <a:rPr lang="en-US" dirty="0"/>
              <a:t> aver </a:t>
            </a:r>
            <a:r>
              <a:rPr lang="en-US" dirty="0" err="1"/>
              <a:t>esaminato</a:t>
            </a:r>
            <a:r>
              <a:rPr lang="en-US" dirty="0"/>
              <a:t> la </a:t>
            </a:r>
            <a:r>
              <a:rPr lang="en-US" dirty="0" err="1"/>
              <a:t>visione</a:t>
            </a:r>
            <a:r>
              <a:rPr lang="en-US" dirty="0"/>
              <a:t> </a:t>
            </a:r>
            <a:r>
              <a:rPr lang="en-US" dirty="0" err="1"/>
              <a:t>dei</a:t>
            </a:r>
            <a:r>
              <a:rPr lang="en-US" dirty="0"/>
              <a:t> </a:t>
            </a:r>
            <a:r>
              <a:rPr lang="en-US" dirty="0" err="1"/>
              <a:t>colori</a:t>
            </a:r>
            <a:r>
              <a:rPr lang="en-US" dirty="0"/>
              <a:t>, </a:t>
            </a:r>
            <a:r>
              <a:rPr lang="en-US" dirty="0" err="1"/>
              <a:t>l'udito</a:t>
            </a:r>
            <a:r>
              <a:rPr lang="en-US" dirty="0"/>
              <a:t>, </a:t>
            </a:r>
            <a:r>
              <a:rPr lang="en-US" dirty="0" err="1"/>
              <a:t>il</a:t>
            </a:r>
            <a:r>
              <a:rPr lang="en-US" dirty="0"/>
              <a:t> </a:t>
            </a:r>
            <a:r>
              <a:rPr lang="en-US" dirty="0" err="1"/>
              <a:t>sangue</a:t>
            </a:r>
            <a:r>
              <a:rPr lang="en-US" dirty="0"/>
              <a:t>, </a:t>
            </a:r>
            <a:r>
              <a:rPr lang="en-US" dirty="0" err="1"/>
              <a:t>l'urina</a:t>
            </a:r>
            <a:r>
              <a:rPr lang="en-US" dirty="0"/>
              <a:t> e </a:t>
            </a:r>
            <a:r>
              <a:rPr lang="en-US" dirty="0" err="1"/>
              <a:t>il</a:t>
            </a:r>
            <a:r>
              <a:rPr lang="en-US" dirty="0"/>
              <a:t> peso. </a:t>
            </a:r>
            <a:r>
              <a:rPr lang="en-US" dirty="0" err="1"/>
              <a:t>Inoltre</a:t>
            </a:r>
            <a:r>
              <a:rPr lang="en-US" dirty="0"/>
              <a:t>, </a:t>
            </a:r>
            <a:r>
              <a:rPr lang="en-US" dirty="0" err="1"/>
              <a:t>potrebbe</a:t>
            </a:r>
            <a:r>
              <a:rPr lang="en-US" dirty="0"/>
              <a:t> </a:t>
            </a:r>
            <a:r>
              <a:rPr lang="en-US" dirty="0" err="1"/>
              <a:t>essere</a:t>
            </a:r>
            <a:r>
              <a:rPr lang="en-US" dirty="0"/>
              <a:t> </a:t>
            </a:r>
            <a:r>
              <a:rPr lang="en-US" dirty="0" err="1"/>
              <a:t>necessario</a:t>
            </a:r>
            <a:r>
              <a:rPr lang="en-US" dirty="0"/>
              <a:t> </a:t>
            </a:r>
            <a:r>
              <a:rPr lang="en-US" dirty="0" err="1"/>
              <a:t>che</a:t>
            </a:r>
            <a:r>
              <a:rPr lang="en-US" dirty="0"/>
              <a:t> </a:t>
            </a:r>
            <a:r>
              <a:rPr lang="en-US" dirty="0" err="1"/>
              <a:t>alcuni</a:t>
            </a:r>
            <a:r>
              <a:rPr lang="en-US" dirty="0"/>
              <a:t> </a:t>
            </a:r>
            <a:r>
              <a:rPr lang="en-US" dirty="0" err="1"/>
              <a:t>candidati</a:t>
            </a:r>
            <a:r>
              <a:rPr lang="en-US" dirty="0"/>
              <a:t> </a:t>
            </a:r>
            <a:r>
              <a:rPr lang="en-US" dirty="0" err="1"/>
              <a:t>ripetano</a:t>
            </a:r>
            <a:r>
              <a:rPr lang="en-US" dirty="0"/>
              <a:t> </a:t>
            </a:r>
            <a:r>
              <a:rPr lang="en-US" dirty="0" err="1"/>
              <a:t>più</a:t>
            </a:r>
            <a:r>
              <a:rPr lang="en-US" dirty="0"/>
              <a:t> volte </a:t>
            </a:r>
            <a:r>
              <a:rPr lang="en-US" dirty="0" err="1"/>
              <a:t>alcuni</a:t>
            </a:r>
            <a:r>
              <a:rPr lang="en-US" dirty="0"/>
              <a:t> di </a:t>
            </a:r>
            <a:r>
              <a:rPr lang="en-US" dirty="0" err="1"/>
              <a:t>questi</a:t>
            </a:r>
            <a:r>
              <a:rPr lang="en-US" dirty="0"/>
              <a:t> test per </a:t>
            </a:r>
            <a:r>
              <a:rPr lang="en-US" dirty="0" err="1"/>
              <a:t>ottenere</a:t>
            </a:r>
            <a:r>
              <a:rPr lang="en-US" dirty="0"/>
              <a:t> una </a:t>
            </a:r>
            <a:r>
              <a:rPr lang="en-US" dirty="0" err="1"/>
              <a:t>valutazione</a:t>
            </a:r>
            <a:r>
              <a:rPr lang="en-US" dirty="0"/>
              <a:t> </a:t>
            </a:r>
            <a:r>
              <a:rPr lang="en-US" dirty="0" err="1"/>
              <a:t>corretta</a:t>
            </a:r>
            <a:r>
              <a:rPr lang="en-US" dirty="0"/>
              <a:t>, ad es. </a:t>
            </a:r>
            <a:r>
              <a:rPr lang="en-US" dirty="0" err="1"/>
              <a:t>potrebbe</a:t>
            </a:r>
            <a:r>
              <a:rPr lang="en-US" dirty="0"/>
              <a:t> </a:t>
            </a:r>
            <a:r>
              <a:rPr lang="en-US" dirty="0" err="1"/>
              <a:t>essere</a:t>
            </a:r>
            <a:r>
              <a:rPr lang="en-US" dirty="0"/>
              <a:t> </a:t>
            </a:r>
            <a:r>
              <a:rPr lang="en-US" dirty="0" err="1"/>
              <a:t>necessario</a:t>
            </a:r>
            <a:r>
              <a:rPr lang="en-US" dirty="0"/>
              <a:t> </a:t>
            </a:r>
            <a:r>
              <a:rPr lang="en-US" dirty="0" err="1"/>
              <a:t>ripetere</a:t>
            </a:r>
            <a:r>
              <a:rPr lang="en-US" dirty="0"/>
              <a:t> </a:t>
            </a:r>
            <a:r>
              <a:rPr lang="en-US" dirty="0" err="1"/>
              <a:t>l'esame</a:t>
            </a:r>
            <a:r>
              <a:rPr lang="en-US" dirty="0"/>
              <a:t> del </a:t>
            </a:r>
            <a:r>
              <a:rPr lang="en-US" dirty="0" err="1"/>
              <a:t>sangue</a:t>
            </a:r>
            <a:r>
              <a:rPr lang="en-US" dirty="0"/>
              <a:t> se </a:t>
            </a:r>
            <a:r>
              <a:rPr lang="en-US" dirty="0" err="1"/>
              <a:t>il</a:t>
            </a:r>
            <a:r>
              <a:rPr lang="en-US" dirty="0"/>
              <a:t> </a:t>
            </a:r>
            <a:r>
              <a:rPr lang="en-US" dirty="0" err="1"/>
              <a:t>candidato</a:t>
            </a:r>
            <a:r>
              <a:rPr lang="en-US" dirty="0"/>
              <a:t> ha </a:t>
            </a:r>
            <a:r>
              <a:rPr lang="en-US" dirty="0" err="1"/>
              <a:t>assunto</a:t>
            </a:r>
            <a:r>
              <a:rPr lang="en-US" dirty="0"/>
              <a:t> </a:t>
            </a:r>
            <a:r>
              <a:rPr lang="en-US" dirty="0" err="1"/>
              <a:t>troppo</a:t>
            </a:r>
            <a:r>
              <a:rPr lang="en-US" dirty="0"/>
              <a:t> </a:t>
            </a:r>
            <a:r>
              <a:rPr lang="en-US" dirty="0" err="1"/>
              <a:t>zucchero</a:t>
            </a:r>
            <a:r>
              <a:rPr lang="en-US" dirty="0"/>
              <a:t> </a:t>
            </a:r>
            <a:r>
              <a:rPr lang="en-US" dirty="0" err="1"/>
              <a:t>nelle</a:t>
            </a:r>
            <a:r>
              <a:rPr lang="en-US" dirty="0"/>
              <a:t> </a:t>
            </a:r>
            <a:r>
              <a:rPr lang="en-US" dirty="0" err="1"/>
              <a:t>precedenti</a:t>
            </a:r>
            <a:r>
              <a:rPr lang="en-US" dirty="0"/>
              <a:t> 24 ore. Ai </a:t>
            </a:r>
            <a:r>
              <a:rPr lang="en-US" dirty="0" err="1"/>
              <a:t>candidati</a:t>
            </a:r>
            <a:r>
              <a:rPr lang="en-US" dirty="0"/>
              <a:t> </a:t>
            </a:r>
            <a:r>
              <a:rPr lang="en-US" dirty="0" err="1"/>
              <a:t>che</a:t>
            </a:r>
            <a:r>
              <a:rPr lang="en-US" dirty="0"/>
              <a:t> </a:t>
            </a:r>
            <a:r>
              <a:rPr lang="en-US" dirty="0" err="1"/>
              <a:t>superano</a:t>
            </a:r>
            <a:r>
              <a:rPr lang="en-US" dirty="0"/>
              <a:t> </a:t>
            </a:r>
            <a:r>
              <a:rPr lang="en-US" dirty="0" err="1"/>
              <a:t>tutti</a:t>
            </a:r>
            <a:r>
              <a:rPr lang="en-US" dirty="0"/>
              <a:t> </a:t>
            </a:r>
            <a:r>
              <a:rPr lang="en-US" dirty="0" err="1"/>
              <a:t>i</a:t>
            </a:r>
            <a:r>
              <a:rPr lang="en-US" dirty="0"/>
              <a:t> test </a:t>
            </a:r>
            <a:r>
              <a:rPr lang="en-US" dirty="0" err="1"/>
              <a:t>viene</a:t>
            </a:r>
            <a:r>
              <a:rPr lang="en-US" dirty="0"/>
              <a:t> </a:t>
            </a:r>
            <a:r>
              <a:rPr lang="en-US" dirty="0" err="1"/>
              <a:t>chiesto</a:t>
            </a:r>
            <a:r>
              <a:rPr lang="en-US" dirty="0"/>
              <a:t> di </a:t>
            </a:r>
            <a:r>
              <a:rPr lang="en-US" dirty="0" err="1"/>
              <a:t>sostenere</a:t>
            </a:r>
            <a:r>
              <a:rPr lang="en-US" dirty="0"/>
              <a:t> un </a:t>
            </a:r>
            <a:r>
              <a:rPr lang="en-US" dirty="0" err="1"/>
              <a:t>esame</a:t>
            </a:r>
            <a:r>
              <a:rPr lang="en-US" dirty="0"/>
              <a:t> </a:t>
            </a:r>
            <a:r>
              <a:rPr lang="en-US" dirty="0" err="1"/>
              <a:t>mentale</a:t>
            </a:r>
            <a:r>
              <a:rPr lang="en-US" dirty="0"/>
              <a:t> e un </a:t>
            </a:r>
            <a:r>
              <a:rPr lang="en-US" dirty="0" err="1"/>
              <a:t>esame</a:t>
            </a:r>
            <a:r>
              <a:rPr lang="en-US" dirty="0"/>
              <a:t> </a:t>
            </a:r>
            <a:r>
              <a:rPr lang="en-US" dirty="0" err="1"/>
              <a:t>fisico</a:t>
            </a:r>
            <a:r>
              <a:rPr lang="en-US" dirty="0"/>
              <a:t>, </a:t>
            </a:r>
            <a:r>
              <a:rPr lang="en-US" dirty="0" err="1"/>
              <a:t>seguito</a:t>
            </a:r>
            <a:r>
              <a:rPr lang="en-US" dirty="0"/>
              <a:t> da un </a:t>
            </a:r>
            <a:r>
              <a:rPr lang="en-US" dirty="0" err="1"/>
              <a:t>colloquio</a:t>
            </a:r>
            <a:r>
              <a:rPr lang="en-US" dirty="0"/>
              <a:t>. Solo </a:t>
            </a:r>
            <a:r>
              <a:rPr lang="en-US" dirty="0" err="1"/>
              <a:t>quelli</a:t>
            </a:r>
            <a:r>
              <a:rPr lang="en-US" dirty="0"/>
              <a:t> </a:t>
            </a:r>
            <a:r>
              <a:rPr lang="en-US" dirty="0" err="1"/>
              <a:t>che</a:t>
            </a:r>
            <a:r>
              <a:rPr lang="en-US" dirty="0"/>
              <a:t> </a:t>
            </a:r>
            <a:r>
              <a:rPr lang="en-US" dirty="0" err="1"/>
              <a:t>superano</a:t>
            </a:r>
            <a:r>
              <a:rPr lang="en-US" dirty="0"/>
              <a:t> </a:t>
            </a:r>
            <a:r>
              <a:rPr lang="en-US" dirty="0" err="1"/>
              <a:t>questi</a:t>
            </a:r>
            <a:r>
              <a:rPr lang="en-US" dirty="0"/>
              <a:t> due </a:t>
            </a:r>
            <a:r>
              <a:rPr lang="en-US" dirty="0" err="1"/>
              <a:t>esami</a:t>
            </a:r>
            <a:r>
              <a:rPr lang="en-US" dirty="0"/>
              <a:t> e </a:t>
            </a:r>
            <a:r>
              <a:rPr lang="en-US" dirty="0" err="1"/>
              <a:t>si</a:t>
            </a:r>
            <a:r>
              <a:rPr lang="en-US" dirty="0"/>
              <a:t> </a:t>
            </a:r>
            <a:r>
              <a:rPr lang="en-US" dirty="0" err="1"/>
              <a:t>comportano</a:t>
            </a:r>
            <a:r>
              <a:rPr lang="en-US" dirty="0"/>
              <a:t> bene </a:t>
            </a:r>
            <a:r>
              <a:rPr lang="en-US" dirty="0" err="1"/>
              <a:t>nell'intervista</a:t>
            </a:r>
            <a:r>
              <a:rPr lang="en-US" dirty="0"/>
              <a:t> </a:t>
            </a:r>
            <a:r>
              <a:rPr lang="en-US" dirty="0" err="1"/>
              <a:t>possono</a:t>
            </a:r>
            <a:r>
              <a:rPr lang="en-US" dirty="0"/>
              <a:t> </a:t>
            </a:r>
            <a:r>
              <a:rPr lang="en-US" dirty="0" err="1"/>
              <a:t>essere</a:t>
            </a:r>
            <a:r>
              <a:rPr lang="en-US" dirty="0"/>
              <a:t> </a:t>
            </a:r>
            <a:r>
              <a:rPr lang="en-US" dirty="0" err="1"/>
              <a:t>reclutati</a:t>
            </a:r>
            <a:r>
              <a:rPr lang="en-US" dirty="0"/>
              <a:t> </a:t>
            </a:r>
            <a:r>
              <a:rPr lang="en-US" dirty="0" err="1"/>
              <a:t>nell'esercito</a:t>
            </a:r>
            <a:r>
              <a:rPr lang="en-US" dirty="0"/>
              <a:t>.</a:t>
            </a:r>
          </a:p>
          <a:p>
            <a:pPr marL="0" lvl="0" indent="0" algn="l" rtl="0">
              <a:spcBef>
                <a:spcPts val="0"/>
              </a:spcBef>
              <a:spcAft>
                <a:spcPts val="0"/>
              </a:spcAft>
              <a:buNone/>
            </a:pPr>
            <a:endParaRPr dirty="0"/>
          </a:p>
        </p:txBody>
      </p:sp>
      <p:sp>
        <p:nvSpPr>
          <p:cNvPr id="1271" name="Google Shape;1271;g6ccff48c71_1_147: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p56:notes"/>
          <p:cNvSpPr txBox="1">
            <a:spLocks noGrp="1"/>
          </p:cNvSpPr>
          <p:nvPr>
            <p:ph type="body" idx="1"/>
          </p:nvPr>
        </p:nvSpPr>
        <p:spPr>
          <a:xfrm>
            <a:off x="709612" y="4860925"/>
            <a:ext cx="5680075" cy="460533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594" name="Google Shape;594;p56: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8"/>
        <p:cNvGrpSpPr/>
        <p:nvPr/>
      </p:nvGrpSpPr>
      <p:grpSpPr>
        <a:xfrm>
          <a:off x="0" y="0"/>
          <a:ext cx="0" cy="0"/>
          <a:chOff x="0" y="0"/>
          <a:chExt cx="0" cy="0"/>
        </a:xfrm>
      </p:grpSpPr>
      <p:sp>
        <p:nvSpPr>
          <p:cNvPr id="1279" name="Google Shape;1279;g6ccff48c71_1_155:notes"/>
          <p:cNvSpPr txBox="1">
            <a:spLocks noGrp="1"/>
          </p:cNvSpPr>
          <p:nvPr>
            <p:ph type="body" idx="1"/>
          </p:nvPr>
        </p:nvSpPr>
        <p:spPr>
          <a:xfrm>
            <a:off x="709612" y="4860925"/>
            <a:ext cx="5680200" cy="4605300"/>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dirty="0"/>
          </a:p>
        </p:txBody>
      </p:sp>
      <p:sp>
        <p:nvSpPr>
          <p:cNvPr id="1280" name="Google Shape;1280;g6ccff48c71_1_155: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6"/>
        <p:cNvGrpSpPr/>
        <p:nvPr/>
      </p:nvGrpSpPr>
      <p:grpSpPr>
        <a:xfrm>
          <a:off x="0" y="0"/>
          <a:ext cx="0" cy="0"/>
          <a:chOff x="0" y="0"/>
          <a:chExt cx="0" cy="0"/>
        </a:xfrm>
      </p:grpSpPr>
      <p:sp>
        <p:nvSpPr>
          <p:cNvPr id="1287" name="Google Shape;1287;p126:notes"/>
          <p:cNvSpPr txBox="1">
            <a:spLocks noGrp="1"/>
          </p:cNvSpPr>
          <p:nvPr>
            <p:ph type="body" idx="1"/>
          </p:nvPr>
        </p:nvSpPr>
        <p:spPr>
          <a:xfrm>
            <a:off x="709612" y="4860925"/>
            <a:ext cx="5680075" cy="460533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288" name="Google Shape;1288;p126: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5"/>
        <p:cNvGrpSpPr/>
        <p:nvPr/>
      </p:nvGrpSpPr>
      <p:grpSpPr>
        <a:xfrm>
          <a:off x="0" y="0"/>
          <a:ext cx="0" cy="0"/>
          <a:chOff x="0" y="0"/>
          <a:chExt cx="0" cy="0"/>
        </a:xfrm>
      </p:grpSpPr>
      <p:sp>
        <p:nvSpPr>
          <p:cNvPr id="1296" name="Google Shape;1296;p127:notes"/>
          <p:cNvSpPr txBox="1">
            <a:spLocks noGrp="1"/>
          </p:cNvSpPr>
          <p:nvPr>
            <p:ph type="body" idx="1"/>
          </p:nvPr>
        </p:nvSpPr>
        <p:spPr>
          <a:xfrm>
            <a:off x="709612" y="4860925"/>
            <a:ext cx="5680075" cy="460533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297" name="Google Shape;1297;p127: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3"/>
        <p:cNvGrpSpPr/>
        <p:nvPr/>
      </p:nvGrpSpPr>
      <p:grpSpPr>
        <a:xfrm>
          <a:off x="0" y="0"/>
          <a:ext cx="0" cy="0"/>
          <a:chOff x="0" y="0"/>
          <a:chExt cx="0" cy="0"/>
        </a:xfrm>
      </p:grpSpPr>
      <p:sp>
        <p:nvSpPr>
          <p:cNvPr id="1304" name="Google Shape;1304;p128:notes"/>
          <p:cNvSpPr txBox="1">
            <a:spLocks noGrp="1"/>
          </p:cNvSpPr>
          <p:nvPr>
            <p:ph type="body" idx="1"/>
          </p:nvPr>
        </p:nvSpPr>
        <p:spPr>
          <a:xfrm>
            <a:off x="709612" y="4860925"/>
            <a:ext cx="5680075" cy="460533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305" name="Google Shape;1305;p128: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4"/>
        <p:cNvGrpSpPr/>
        <p:nvPr/>
      </p:nvGrpSpPr>
      <p:grpSpPr>
        <a:xfrm>
          <a:off x="0" y="0"/>
          <a:ext cx="0" cy="0"/>
          <a:chOff x="0" y="0"/>
          <a:chExt cx="0" cy="0"/>
        </a:xfrm>
      </p:grpSpPr>
      <p:sp>
        <p:nvSpPr>
          <p:cNvPr id="1315" name="Google Shape;1315;p129:notes"/>
          <p:cNvSpPr txBox="1">
            <a:spLocks noGrp="1"/>
          </p:cNvSpPr>
          <p:nvPr>
            <p:ph type="body" idx="1"/>
          </p:nvPr>
        </p:nvSpPr>
        <p:spPr>
          <a:xfrm>
            <a:off x="709612" y="4860925"/>
            <a:ext cx="5680075" cy="460533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316" name="Google Shape;1316;p129: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3"/>
        <p:cNvGrpSpPr/>
        <p:nvPr/>
      </p:nvGrpSpPr>
      <p:grpSpPr>
        <a:xfrm>
          <a:off x="0" y="0"/>
          <a:ext cx="0" cy="0"/>
          <a:chOff x="0" y="0"/>
          <a:chExt cx="0" cy="0"/>
        </a:xfrm>
      </p:grpSpPr>
      <p:sp>
        <p:nvSpPr>
          <p:cNvPr id="1324" name="Google Shape;1324;p130:notes"/>
          <p:cNvSpPr txBox="1">
            <a:spLocks noGrp="1"/>
          </p:cNvSpPr>
          <p:nvPr>
            <p:ph type="body" idx="1"/>
          </p:nvPr>
        </p:nvSpPr>
        <p:spPr>
          <a:xfrm>
            <a:off x="709612" y="4860925"/>
            <a:ext cx="5680075" cy="460533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325" name="Google Shape;1325;p130: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2"/>
        <p:cNvGrpSpPr/>
        <p:nvPr/>
      </p:nvGrpSpPr>
      <p:grpSpPr>
        <a:xfrm>
          <a:off x="0" y="0"/>
          <a:ext cx="0" cy="0"/>
          <a:chOff x="0" y="0"/>
          <a:chExt cx="0" cy="0"/>
        </a:xfrm>
      </p:grpSpPr>
      <p:sp>
        <p:nvSpPr>
          <p:cNvPr id="1333" name="Google Shape;1333;p132:notes"/>
          <p:cNvSpPr txBox="1">
            <a:spLocks noGrp="1"/>
          </p:cNvSpPr>
          <p:nvPr>
            <p:ph type="body" idx="1"/>
          </p:nvPr>
        </p:nvSpPr>
        <p:spPr>
          <a:xfrm>
            <a:off x="709612" y="4860925"/>
            <a:ext cx="5680075" cy="460533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334" name="Google Shape;1334;p132: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1"/>
        <p:cNvGrpSpPr/>
        <p:nvPr/>
      </p:nvGrpSpPr>
      <p:grpSpPr>
        <a:xfrm>
          <a:off x="0" y="0"/>
          <a:ext cx="0" cy="0"/>
          <a:chOff x="0" y="0"/>
          <a:chExt cx="0" cy="0"/>
        </a:xfrm>
      </p:grpSpPr>
      <p:sp>
        <p:nvSpPr>
          <p:cNvPr id="1342" name="Google Shape;1342;p133:notes"/>
          <p:cNvSpPr txBox="1">
            <a:spLocks noGrp="1"/>
          </p:cNvSpPr>
          <p:nvPr>
            <p:ph type="body" idx="1"/>
          </p:nvPr>
        </p:nvSpPr>
        <p:spPr>
          <a:xfrm>
            <a:off x="709612" y="4860925"/>
            <a:ext cx="5680075" cy="460533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343" name="Google Shape;1343;p133: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0"/>
        <p:cNvGrpSpPr/>
        <p:nvPr/>
      </p:nvGrpSpPr>
      <p:grpSpPr>
        <a:xfrm>
          <a:off x="0" y="0"/>
          <a:ext cx="0" cy="0"/>
          <a:chOff x="0" y="0"/>
          <a:chExt cx="0" cy="0"/>
        </a:xfrm>
      </p:grpSpPr>
      <p:sp>
        <p:nvSpPr>
          <p:cNvPr id="1361" name="Google Shape;1361;p134:notes"/>
          <p:cNvSpPr txBox="1">
            <a:spLocks noGrp="1"/>
          </p:cNvSpPr>
          <p:nvPr>
            <p:ph type="body" idx="1"/>
          </p:nvPr>
        </p:nvSpPr>
        <p:spPr>
          <a:xfrm>
            <a:off x="709612" y="4860925"/>
            <a:ext cx="5680075" cy="460533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362" name="Google Shape;1362;p134: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9"/>
        <p:cNvGrpSpPr/>
        <p:nvPr/>
      </p:nvGrpSpPr>
      <p:grpSpPr>
        <a:xfrm>
          <a:off x="0" y="0"/>
          <a:ext cx="0" cy="0"/>
          <a:chOff x="0" y="0"/>
          <a:chExt cx="0" cy="0"/>
        </a:xfrm>
      </p:grpSpPr>
      <p:sp>
        <p:nvSpPr>
          <p:cNvPr id="1370" name="Google Shape;1370;g6ccff48c71_0_85:notes"/>
          <p:cNvSpPr txBox="1">
            <a:spLocks noGrp="1"/>
          </p:cNvSpPr>
          <p:nvPr>
            <p:ph type="body" idx="1"/>
          </p:nvPr>
        </p:nvSpPr>
        <p:spPr>
          <a:xfrm>
            <a:off x="709612" y="4860925"/>
            <a:ext cx="5680200" cy="4605300"/>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371" name="Google Shape;1371;g6ccff48c71_0_85: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p57:notes"/>
          <p:cNvSpPr txBox="1">
            <a:spLocks noGrp="1"/>
          </p:cNvSpPr>
          <p:nvPr>
            <p:ph type="body" idx="1"/>
          </p:nvPr>
        </p:nvSpPr>
        <p:spPr>
          <a:xfrm>
            <a:off x="709612" y="4860925"/>
            <a:ext cx="5680075" cy="460533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602" name="Google Shape;602;p57: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8"/>
        <p:cNvGrpSpPr/>
        <p:nvPr/>
      </p:nvGrpSpPr>
      <p:grpSpPr>
        <a:xfrm>
          <a:off x="0" y="0"/>
          <a:ext cx="0" cy="0"/>
          <a:chOff x="0" y="0"/>
          <a:chExt cx="0" cy="0"/>
        </a:xfrm>
      </p:grpSpPr>
      <p:sp>
        <p:nvSpPr>
          <p:cNvPr id="1379" name="Google Shape;1379;p135:notes"/>
          <p:cNvSpPr txBox="1">
            <a:spLocks noGrp="1"/>
          </p:cNvSpPr>
          <p:nvPr>
            <p:ph type="body" idx="1"/>
          </p:nvPr>
        </p:nvSpPr>
        <p:spPr>
          <a:xfrm>
            <a:off x="709612" y="4860925"/>
            <a:ext cx="5680075" cy="460533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380" name="Google Shape;1380;p135: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6"/>
        <p:cNvGrpSpPr/>
        <p:nvPr/>
      </p:nvGrpSpPr>
      <p:grpSpPr>
        <a:xfrm>
          <a:off x="0" y="0"/>
          <a:ext cx="0" cy="0"/>
          <a:chOff x="0" y="0"/>
          <a:chExt cx="0" cy="0"/>
        </a:xfrm>
      </p:grpSpPr>
      <p:sp>
        <p:nvSpPr>
          <p:cNvPr id="1387" name="Google Shape;1387;p136:notes"/>
          <p:cNvSpPr txBox="1">
            <a:spLocks noGrp="1"/>
          </p:cNvSpPr>
          <p:nvPr>
            <p:ph type="body" idx="1"/>
          </p:nvPr>
        </p:nvSpPr>
        <p:spPr>
          <a:xfrm>
            <a:off x="709612" y="4860925"/>
            <a:ext cx="5680075" cy="460533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388" name="Google Shape;1388;p136: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2"/>
        <p:cNvGrpSpPr/>
        <p:nvPr/>
      </p:nvGrpSpPr>
      <p:grpSpPr>
        <a:xfrm>
          <a:off x="0" y="0"/>
          <a:ext cx="0" cy="0"/>
          <a:chOff x="0" y="0"/>
          <a:chExt cx="0" cy="0"/>
        </a:xfrm>
      </p:grpSpPr>
      <p:sp>
        <p:nvSpPr>
          <p:cNvPr id="1403" name="Google Shape;1403;p137:notes"/>
          <p:cNvSpPr txBox="1">
            <a:spLocks noGrp="1"/>
          </p:cNvSpPr>
          <p:nvPr>
            <p:ph type="body" idx="1"/>
          </p:nvPr>
        </p:nvSpPr>
        <p:spPr>
          <a:xfrm>
            <a:off x="709612" y="4860925"/>
            <a:ext cx="5680075" cy="460533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404" name="Google Shape;1404;p137: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1"/>
        <p:cNvGrpSpPr/>
        <p:nvPr/>
      </p:nvGrpSpPr>
      <p:grpSpPr>
        <a:xfrm>
          <a:off x="0" y="0"/>
          <a:ext cx="0" cy="0"/>
          <a:chOff x="0" y="0"/>
          <a:chExt cx="0" cy="0"/>
        </a:xfrm>
      </p:grpSpPr>
      <p:sp>
        <p:nvSpPr>
          <p:cNvPr id="1412" name="Google Shape;1412;p138:notes"/>
          <p:cNvSpPr txBox="1">
            <a:spLocks noGrp="1"/>
          </p:cNvSpPr>
          <p:nvPr>
            <p:ph type="body" idx="1"/>
          </p:nvPr>
        </p:nvSpPr>
        <p:spPr>
          <a:xfrm>
            <a:off x="709612" y="4860925"/>
            <a:ext cx="5680075" cy="460533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413" name="Google Shape;1413;p138: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0"/>
        <p:cNvGrpSpPr/>
        <p:nvPr/>
      </p:nvGrpSpPr>
      <p:grpSpPr>
        <a:xfrm>
          <a:off x="0" y="0"/>
          <a:ext cx="0" cy="0"/>
          <a:chOff x="0" y="0"/>
          <a:chExt cx="0" cy="0"/>
        </a:xfrm>
      </p:grpSpPr>
      <p:sp>
        <p:nvSpPr>
          <p:cNvPr id="1421" name="Google Shape;1421;p139:notes"/>
          <p:cNvSpPr txBox="1">
            <a:spLocks noGrp="1"/>
          </p:cNvSpPr>
          <p:nvPr>
            <p:ph type="body" idx="1"/>
          </p:nvPr>
        </p:nvSpPr>
        <p:spPr>
          <a:xfrm>
            <a:off x="709612" y="4860925"/>
            <a:ext cx="5680075" cy="460533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422" name="Google Shape;1422;p139: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Google Shape;1430;p140:notes"/>
          <p:cNvSpPr txBox="1">
            <a:spLocks noGrp="1"/>
          </p:cNvSpPr>
          <p:nvPr>
            <p:ph type="body" idx="1"/>
          </p:nvPr>
        </p:nvSpPr>
        <p:spPr>
          <a:xfrm>
            <a:off x="709612" y="4860925"/>
            <a:ext cx="5680075" cy="460533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431" name="Google Shape;1431;p140: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0"/>
        <p:cNvGrpSpPr/>
        <p:nvPr/>
      </p:nvGrpSpPr>
      <p:grpSpPr>
        <a:xfrm>
          <a:off x="0" y="0"/>
          <a:ext cx="0" cy="0"/>
          <a:chOff x="0" y="0"/>
          <a:chExt cx="0" cy="0"/>
        </a:xfrm>
      </p:grpSpPr>
      <p:sp>
        <p:nvSpPr>
          <p:cNvPr id="1441" name="Google Shape;1441;p141:notes"/>
          <p:cNvSpPr txBox="1">
            <a:spLocks noGrp="1"/>
          </p:cNvSpPr>
          <p:nvPr>
            <p:ph type="body" idx="1"/>
          </p:nvPr>
        </p:nvSpPr>
        <p:spPr>
          <a:xfrm>
            <a:off x="709612" y="4860925"/>
            <a:ext cx="5680075" cy="460533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442" name="Google Shape;1442;p141: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9"/>
        <p:cNvGrpSpPr/>
        <p:nvPr/>
      </p:nvGrpSpPr>
      <p:grpSpPr>
        <a:xfrm>
          <a:off x="0" y="0"/>
          <a:ext cx="0" cy="0"/>
          <a:chOff x="0" y="0"/>
          <a:chExt cx="0" cy="0"/>
        </a:xfrm>
      </p:grpSpPr>
      <p:sp>
        <p:nvSpPr>
          <p:cNvPr id="1450" name="Google Shape;1450;p142:notes"/>
          <p:cNvSpPr txBox="1">
            <a:spLocks noGrp="1"/>
          </p:cNvSpPr>
          <p:nvPr>
            <p:ph type="body" idx="1"/>
          </p:nvPr>
        </p:nvSpPr>
        <p:spPr>
          <a:xfrm>
            <a:off x="709612" y="4860925"/>
            <a:ext cx="5680075" cy="460533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451" name="Google Shape;1451;p142: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8"/>
        <p:cNvGrpSpPr/>
        <p:nvPr/>
      </p:nvGrpSpPr>
      <p:grpSpPr>
        <a:xfrm>
          <a:off x="0" y="0"/>
          <a:ext cx="0" cy="0"/>
          <a:chOff x="0" y="0"/>
          <a:chExt cx="0" cy="0"/>
        </a:xfrm>
      </p:grpSpPr>
      <p:sp>
        <p:nvSpPr>
          <p:cNvPr id="1459" name="Google Shape;1459;p143:notes"/>
          <p:cNvSpPr txBox="1">
            <a:spLocks noGrp="1"/>
          </p:cNvSpPr>
          <p:nvPr>
            <p:ph type="body" idx="1"/>
          </p:nvPr>
        </p:nvSpPr>
        <p:spPr>
          <a:xfrm>
            <a:off x="709612" y="4860925"/>
            <a:ext cx="5680075" cy="460533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460" name="Google Shape;1460;p143: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p144:notes"/>
          <p:cNvSpPr txBox="1">
            <a:spLocks noGrp="1"/>
          </p:cNvSpPr>
          <p:nvPr>
            <p:ph type="body" idx="1"/>
          </p:nvPr>
        </p:nvSpPr>
        <p:spPr>
          <a:xfrm>
            <a:off x="709612" y="4860925"/>
            <a:ext cx="5680075" cy="460533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470" name="Google Shape;1470;p144: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8"/>
        <p:cNvGrpSpPr/>
        <p:nvPr/>
      </p:nvGrpSpPr>
      <p:grpSpPr>
        <a:xfrm>
          <a:off x="0" y="0"/>
          <a:ext cx="0" cy="0"/>
          <a:chOff x="0" y="0"/>
          <a:chExt cx="0" cy="0"/>
        </a:xfrm>
      </p:grpSpPr>
      <p:sp>
        <p:nvSpPr>
          <p:cNvPr id="19" name="Google Shape;19;p18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SzPts val="1400"/>
              <a:buNone/>
              <a:defRPr sz="60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0" name="Google Shape;20;p18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1" name="Google Shape;21;p18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18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8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Verdana"/>
              <a:buNone/>
              <a:defRPr sz="1200" b="0" i="0" u="none">
                <a:solidFill>
                  <a:srgbClr val="898989"/>
                </a:solidFill>
                <a:latin typeface="Verdana"/>
                <a:ea typeface="Verdana"/>
                <a:cs typeface="Verdana"/>
                <a:sym typeface="Verdana"/>
              </a:defRPr>
            </a:lvl1pPr>
            <a:lvl2pPr marL="0" marR="0" lvl="1" indent="0" algn="r">
              <a:lnSpc>
                <a:spcPct val="100000"/>
              </a:lnSpc>
              <a:spcBef>
                <a:spcPts val="0"/>
              </a:spcBef>
              <a:spcAft>
                <a:spcPts val="0"/>
              </a:spcAft>
              <a:buClr>
                <a:srgbClr val="898989"/>
              </a:buClr>
              <a:buSzPts val="1200"/>
              <a:buFont typeface="Verdana"/>
              <a:buNone/>
              <a:defRPr sz="1200" b="0" i="0" u="none">
                <a:solidFill>
                  <a:srgbClr val="898989"/>
                </a:solidFill>
                <a:latin typeface="Verdana"/>
                <a:ea typeface="Verdana"/>
                <a:cs typeface="Verdana"/>
                <a:sym typeface="Verdana"/>
              </a:defRPr>
            </a:lvl2pPr>
            <a:lvl3pPr marL="0" marR="0" lvl="2" indent="0" algn="r">
              <a:lnSpc>
                <a:spcPct val="100000"/>
              </a:lnSpc>
              <a:spcBef>
                <a:spcPts val="0"/>
              </a:spcBef>
              <a:spcAft>
                <a:spcPts val="0"/>
              </a:spcAft>
              <a:buClr>
                <a:srgbClr val="898989"/>
              </a:buClr>
              <a:buSzPts val="1200"/>
              <a:buFont typeface="Verdana"/>
              <a:buNone/>
              <a:defRPr sz="1200" b="0" i="0" u="none">
                <a:solidFill>
                  <a:srgbClr val="898989"/>
                </a:solidFill>
                <a:latin typeface="Verdana"/>
                <a:ea typeface="Verdana"/>
                <a:cs typeface="Verdana"/>
                <a:sym typeface="Verdana"/>
              </a:defRPr>
            </a:lvl3pPr>
            <a:lvl4pPr marL="0" marR="0" lvl="3" indent="0" algn="r">
              <a:lnSpc>
                <a:spcPct val="100000"/>
              </a:lnSpc>
              <a:spcBef>
                <a:spcPts val="0"/>
              </a:spcBef>
              <a:spcAft>
                <a:spcPts val="0"/>
              </a:spcAft>
              <a:buClr>
                <a:srgbClr val="898989"/>
              </a:buClr>
              <a:buSzPts val="1200"/>
              <a:buFont typeface="Verdana"/>
              <a:buNone/>
              <a:defRPr sz="1200" b="0" i="0" u="none">
                <a:solidFill>
                  <a:srgbClr val="898989"/>
                </a:solidFill>
                <a:latin typeface="Verdana"/>
                <a:ea typeface="Verdana"/>
                <a:cs typeface="Verdana"/>
                <a:sym typeface="Verdana"/>
              </a:defRPr>
            </a:lvl4pPr>
            <a:lvl5pPr marL="0" marR="0" lvl="4" indent="0" algn="r">
              <a:lnSpc>
                <a:spcPct val="100000"/>
              </a:lnSpc>
              <a:spcBef>
                <a:spcPts val="0"/>
              </a:spcBef>
              <a:spcAft>
                <a:spcPts val="0"/>
              </a:spcAft>
              <a:buClr>
                <a:srgbClr val="898989"/>
              </a:buClr>
              <a:buSzPts val="1200"/>
              <a:buFont typeface="Verdana"/>
              <a:buNone/>
              <a:defRPr sz="1200" b="0" i="0" u="none">
                <a:solidFill>
                  <a:srgbClr val="898989"/>
                </a:solidFill>
                <a:latin typeface="Verdana"/>
                <a:ea typeface="Verdana"/>
                <a:cs typeface="Verdana"/>
                <a:sym typeface="Verdana"/>
              </a:defRPr>
            </a:lvl5pPr>
            <a:lvl6pPr marL="0" marR="0" lvl="5" indent="0" algn="r">
              <a:lnSpc>
                <a:spcPct val="100000"/>
              </a:lnSpc>
              <a:spcBef>
                <a:spcPts val="0"/>
              </a:spcBef>
              <a:spcAft>
                <a:spcPts val="0"/>
              </a:spcAft>
              <a:buClr>
                <a:srgbClr val="898989"/>
              </a:buClr>
              <a:buSzPts val="1200"/>
              <a:buFont typeface="Verdana"/>
              <a:buNone/>
              <a:defRPr sz="1200" b="0" i="0" u="none">
                <a:solidFill>
                  <a:srgbClr val="898989"/>
                </a:solidFill>
                <a:latin typeface="Verdana"/>
                <a:ea typeface="Verdana"/>
                <a:cs typeface="Verdana"/>
                <a:sym typeface="Verdana"/>
              </a:defRPr>
            </a:lvl6pPr>
            <a:lvl7pPr marL="0" marR="0" lvl="6" indent="0" algn="r">
              <a:lnSpc>
                <a:spcPct val="100000"/>
              </a:lnSpc>
              <a:spcBef>
                <a:spcPts val="0"/>
              </a:spcBef>
              <a:spcAft>
                <a:spcPts val="0"/>
              </a:spcAft>
              <a:buClr>
                <a:srgbClr val="898989"/>
              </a:buClr>
              <a:buSzPts val="1200"/>
              <a:buFont typeface="Verdana"/>
              <a:buNone/>
              <a:defRPr sz="1200" b="0" i="0" u="none">
                <a:solidFill>
                  <a:srgbClr val="898989"/>
                </a:solidFill>
                <a:latin typeface="Verdana"/>
                <a:ea typeface="Verdana"/>
                <a:cs typeface="Verdana"/>
                <a:sym typeface="Verdana"/>
              </a:defRPr>
            </a:lvl7pPr>
            <a:lvl8pPr marL="0" marR="0" lvl="7" indent="0" algn="r">
              <a:lnSpc>
                <a:spcPct val="100000"/>
              </a:lnSpc>
              <a:spcBef>
                <a:spcPts val="0"/>
              </a:spcBef>
              <a:spcAft>
                <a:spcPts val="0"/>
              </a:spcAft>
              <a:buClr>
                <a:srgbClr val="898989"/>
              </a:buClr>
              <a:buSzPts val="1200"/>
              <a:buFont typeface="Verdana"/>
              <a:buNone/>
              <a:defRPr sz="1200" b="0" i="0" u="none">
                <a:solidFill>
                  <a:srgbClr val="898989"/>
                </a:solidFill>
                <a:latin typeface="Verdana"/>
                <a:ea typeface="Verdana"/>
                <a:cs typeface="Verdana"/>
                <a:sym typeface="Verdana"/>
              </a:defRPr>
            </a:lvl8pPr>
            <a:lvl9pPr marL="0" marR="0" lvl="8" indent="0" algn="r">
              <a:lnSpc>
                <a:spcPct val="100000"/>
              </a:lnSpc>
              <a:spcBef>
                <a:spcPts val="0"/>
              </a:spcBef>
              <a:spcAft>
                <a:spcPts val="0"/>
              </a:spcAft>
              <a:buClr>
                <a:srgbClr val="898989"/>
              </a:buClr>
              <a:buSzPts val="1200"/>
              <a:buFont typeface="Verdana"/>
              <a:buNone/>
              <a:defRPr sz="1200" b="0" i="0" u="none">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
        <p:cNvGrpSpPr/>
        <p:nvPr/>
      </p:nvGrpSpPr>
      <p:grpSpPr>
        <a:xfrm>
          <a:off x="0" y="0"/>
          <a:ext cx="0" cy="0"/>
          <a:chOff x="0" y="0"/>
          <a:chExt cx="0" cy="0"/>
        </a:xfrm>
      </p:grpSpPr>
      <p:sp>
        <p:nvSpPr>
          <p:cNvPr id="33" name="Google Shape;33;p182"/>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4" name="Google Shape;34;p182"/>
          <p:cNvSpPr txBox="1">
            <a:spLocks noGrp="1"/>
          </p:cNvSpPr>
          <p:nvPr>
            <p:ph type="body" idx="1"/>
          </p:nvPr>
        </p:nvSpPr>
        <p:spPr>
          <a:xfrm>
            <a:off x="838200" y="1825625"/>
            <a:ext cx="10515600" cy="4351337"/>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18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8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18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Verdana"/>
              <a:buNone/>
              <a:defRPr sz="1200" b="0" i="0" u="none">
                <a:solidFill>
                  <a:srgbClr val="898989"/>
                </a:solidFill>
                <a:latin typeface="Verdana"/>
                <a:ea typeface="Verdana"/>
                <a:cs typeface="Verdana"/>
                <a:sym typeface="Verdana"/>
              </a:defRPr>
            </a:lvl1pPr>
            <a:lvl2pPr marL="0" marR="0" lvl="1" indent="0" algn="r">
              <a:lnSpc>
                <a:spcPct val="100000"/>
              </a:lnSpc>
              <a:spcBef>
                <a:spcPts val="0"/>
              </a:spcBef>
              <a:spcAft>
                <a:spcPts val="0"/>
              </a:spcAft>
              <a:buClr>
                <a:srgbClr val="898989"/>
              </a:buClr>
              <a:buSzPts val="1200"/>
              <a:buFont typeface="Verdana"/>
              <a:buNone/>
              <a:defRPr sz="1200" b="0" i="0" u="none">
                <a:solidFill>
                  <a:srgbClr val="898989"/>
                </a:solidFill>
                <a:latin typeface="Verdana"/>
                <a:ea typeface="Verdana"/>
                <a:cs typeface="Verdana"/>
                <a:sym typeface="Verdana"/>
              </a:defRPr>
            </a:lvl2pPr>
            <a:lvl3pPr marL="0" marR="0" lvl="2" indent="0" algn="r">
              <a:lnSpc>
                <a:spcPct val="100000"/>
              </a:lnSpc>
              <a:spcBef>
                <a:spcPts val="0"/>
              </a:spcBef>
              <a:spcAft>
                <a:spcPts val="0"/>
              </a:spcAft>
              <a:buClr>
                <a:srgbClr val="898989"/>
              </a:buClr>
              <a:buSzPts val="1200"/>
              <a:buFont typeface="Verdana"/>
              <a:buNone/>
              <a:defRPr sz="1200" b="0" i="0" u="none">
                <a:solidFill>
                  <a:srgbClr val="898989"/>
                </a:solidFill>
                <a:latin typeface="Verdana"/>
                <a:ea typeface="Verdana"/>
                <a:cs typeface="Verdana"/>
                <a:sym typeface="Verdana"/>
              </a:defRPr>
            </a:lvl3pPr>
            <a:lvl4pPr marL="0" marR="0" lvl="3" indent="0" algn="r">
              <a:lnSpc>
                <a:spcPct val="100000"/>
              </a:lnSpc>
              <a:spcBef>
                <a:spcPts val="0"/>
              </a:spcBef>
              <a:spcAft>
                <a:spcPts val="0"/>
              </a:spcAft>
              <a:buClr>
                <a:srgbClr val="898989"/>
              </a:buClr>
              <a:buSzPts val="1200"/>
              <a:buFont typeface="Verdana"/>
              <a:buNone/>
              <a:defRPr sz="1200" b="0" i="0" u="none">
                <a:solidFill>
                  <a:srgbClr val="898989"/>
                </a:solidFill>
                <a:latin typeface="Verdana"/>
                <a:ea typeface="Verdana"/>
                <a:cs typeface="Verdana"/>
                <a:sym typeface="Verdana"/>
              </a:defRPr>
            </a:lvl4pPr>
            <a:lvl5pPr marL="0" marR="0" lvl="4" indent="0" algn="r">
              <a:lnSpc>
                <a:spcPct val="100000"/>
              </a:lnSpc>
              <a:spcBef>
                <a:spcPts val="0"/>
              </a:spcBef>
              <a:spcAft>
                <a:spcPts val="0"/>
              </a:spcAft>
              <a:buClr>
                <a:srgbClr val="898989"/>
              </a:buClr>
              <a:buSzPts val="1200"/>
              <a:buFont typeface="Verdana"/>
              <a:buNone/>
              <a:defRPr sz="1200" b="0" i="0" u="none">
                <a:solidFill>
                  <a:srgbClr val="898989"/>
                </a:solidFill>
                <a:latin typeface="Verdana"/>
                <a:ea typeface="Verdana"/>
                <a:cs typeface="Verdana"/>
                <a:sym typeface="Verdana"/>
              </a:defRPr>
            </a:lvl5pPr>
            <a:lvl6pPr marL="0" marR="0" lvl="5" indent="0" algn="r">
              <a:lnSpc>
                <a:spcPct val="100000"/>
              </a:lnSpc>
              <a:spcBef>
                <a:spcPts val="0"/>
              </a:spcBef>
              <a:spcAft>
                <a:spcPts val="0"/>
              </a:spcAft>
              <a:buClr>
                <a:srgbClr val="898989"/>
              </a:buClr>
              <a:buSzPts val="1200"/>
              <a:buFont typeface="Verdana"/>
              <a:buNone/>
              <a:defRPr sz="1200" b="0" i="0" u="none">
                <a:solidFill>
                  <a:srgbClr val="898989"/>
                </a:solidFill>
                <a:latin typeface="Verdana"/>
                <a:ea typeface="Verdana"/>
                <a:cs typeface="Verdana"/>
                <a:sym typeface="Verdana"/>
              </a:defRPr>
            </a:lvl6pPr>
            <a:lvl7pPr marL="0" marR="0" lvl="6" indent="0" algn="r">
              <a:lnSpc>
                <a:spcPct val="100000"/>
              </a:lnSpc>
              <a:spcBef>
                <a:spcPts val="0"/>
              </a:spcBef>
              <a:spcAft>
                <a:spcPts val="0"/>
              </a:spcAft>
              <a:buClr>
                <a:srgbClr val="898989"/>
              </a:buClr>
              <a:buSzPts val="1200"/>
              <a:buFont typeface="Verdana"/>
              <a:buNone/>
              <a:defRPr sz="1200" b="0" i="0" u="none">
                <a:solidFill>
                  <a:srgbClr val="898989"/>
                </a:solidFill>
                <a:latin typeface="Verdana"/>
                <a:ea typeface="Verdana"/>
                <a:cs typeface="Verdana"/>
                <a:sym typeface="Verdana"/>
              </a:defRPr>
            </a:lvl7pPr>
            <a:lvl8pPr marL="0" marR="0" lvl="7" indent="0" algn="r">
              <a:lnSpc>
                <a:spcPct val="100000"/>
              </a:lnSpc>
              <a:spcBef>
                <a:spcPts val="0"/>
              </a:spcBef>
              <a:spcAft>
                <a:spcPts val="0"/>
              </a:spcAft>
              <a:buClr>
                <a:srgbClr val="898989"/>
              </a:buClr>
              <a:buSzPts val="1200"/>
              <a:buFont typeface="Verdana"/>
              <a:buNone/>
              <a:defRPr sz="1200" b="0" i="0" u="none">
                <a:solidFill>
                  <a:srgbClr val="898989"/>
                </a:solidFill>
                <a:latin typeface="Verdana"/>
                <a:ea typeface="Verdana"/>
                <a:cs typeface="Verdana"/>
                <a:sym typeface="Verdana"/>
              </a:defRPr>
            </a:lvl8pPr>
            <a:lvl9pPr marL="0" marR="0" lvl="8" indent="0" algn="r">
              <a:lnSpc>
                <a:spcPct val="100000"/>
              </a:lnSpc>
              <a:spcBef>
                <a:spcPts val="0"/>
              </a:spcBef>
              <a:spcAft>
                <a:spcPts val="0"/>
              </a:spcAft>
              <a:buClr>
                <a:srgbClr val="898989"/>
              </a:buClr>
              <a:buSzPts val="1200"/>
              <a:buFont typeface="Verdana"/>
              <a:buNone/>
              <a:defRPr sz="1200" b="0" i="0" u="none">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Layout personalizzato">
  <p:cSld name="Layout personalizzato">
    <p:spTree>
      <p:nvGrpSpPr>
        <p:cNvPr id="1" name="Shape 38"/>
        <p:cNvGrpSpPr/>
        <p:nvPr/>
      </p:nvGrpSpPr>
      <p:grpSpPr>
        <a:xfrm>
          <a:off x="0" y="0"/>
          <a:ext cx="0" cy="0"/>
          <a:chOff x="0" y="0"/>
          <a:chExt cx="0" cy="0"/>
        </a:xfrm>
      </p:grpSpPr>
      <p:sp>
        <p:nvSpPr>
          <p:cNvPr id="39" name="Google Shape;39;g75f49c94a8_0_466"/>
          <p:cNvSpPr txBox="1">
            <a:spLocks noGrp="1"/>
          </p:cNvSpPr>
          <p:nvPr>
            <p:ph type="title"/>
          </p:nvPr>
        </p:nvSpPr>
        <p:spPr>
          <a:xfrm>
            <a:off x="357120" y="2383451"/>
            <a:ext cx="10968900" cy="1143600"/>
          </a:xfrm>
          <a:prstGeom prst="rect">
            <a:avLst/>
          </a:prstGeom>
          <a:noFill/>
          <a:ln>
            <a:noFill/>
          </a:ln>
        </p:spPr>
        <p:txBody>
          <a:bodyPr spcFirstLastPara="1" wrap="square" lIns="0" tIns="0" rIns="0" bIns="0" anchor="ctr" anchorCtr="0">
            <a:noAutofit/>
          </a:bodyPr>
          <a:lstStyle>
            <a:lvl1pPr lvl="0" algn="r" rtl="0">
              <a:lnSpc>
                <a:spcPct val="93000"/>
              </a:lnSpc>
              <a:spcBef>
                <a:spcPts val="0"/>
              </a:spcBef>
              <a:spcAft>
                <a:spcPts val="0"/>
              </a:spcAft>
              <a:buSzPts val="1400"/>
              <a:buNone/>
              <a:defRPr/>
            </a:lvl1pPr>
            <a:lvl2pPr lvl="1" algn="r" rtl="0">
              <a:lnSpc>
                <a:spcPct val="93000"/>
              </a:lnSpc>
              <a:spcBef>
                <a:spcPts val="0"/>
              </a:spcBef>
              <a:spcAft>
                <a:spcPts val="0"/>
              </a:spcAft>
              <a:buSzPts val="1400"/>
              <a:buNone/>
              <a:defRPr/>
            </a:lvl2pPr>
            <a:lvl3pPr lvl="2" algn="r" rtl="0">
              <a:lnSpc>
                <a:spcPct val="93000"/>
              </a:lnSpc>
              <a:spcBef>
                <a:spcPts val="0"/>
              </a:spcBef>
              <a:spcAft>
                <a:spcPts val="0"/>
              </a:spcAft>
              <a:buSzPts val="1400"/>
              <a:buNone/>
              <a:defRPr/>
            </a:lvl3pPr>
            <a:lvl4pPr lvl="3" algn="r" rtl="0">
              <a:lnSpc>
                <a:spcPct val="93000"/>
              </a:lnSpc>
              <a:spcBef>
                <a:spcPts val="0"/>
              </a:spcBef>
              <a:spcAft>
                <a:spcPts val="0"/>
              </a:spcAft>
              <a:buSzPts val="1400"/>
              <a:buNone/>
              <a:defRPr/>
            </a:lvl4pPr>
            <a:lvl5pPr lvl="4" algn="r" rtl="0">
              <a:lnSpc>
                <a:spcPct val="93000"/>
              </a:lnSpc>
              <a:spcBef>
                <a:spcPts val="0"/>
              </a:spcBef>
              <a:spcAft>
                <a:spcPts val="0"/>
              </a:spcAft>
              <a:buSzPts val="1400"/>
              <a:buNone/>
              <a:defRPr/>
            </a:lvl5pPr>
            <a:lvl6pPr lvl="5" algn="r" rtl="0">
              <a:lnSpc>
                <a:spcPct val="93000"/>
              </a:lnSpc>
              <a:spcBef>
                <a:spcPts val="0"/>
              </a:spcBef>
              <a:spcAft>
                <a:spcPts val="0"/>
              </a:spcAft>
              <a:buSzPts val="1400"/>
              <a:buNone/>
              <a:defRPr/>
            </a:lvl6pPr>
            <a:lvl7pPr lvl="6" algn="r" rtl="0">
              <a:lnSpc>
                <a:spcPct val="93000"/>
              </a:lnSpc>
              <a:spcBef>
                <a:spcPts val="0"/>
              </a:spcBef>
              <a:spcAft>
                <a:spcPts val="0"/>
              </a:spcAft>
              <a:buSzPts val="1400"/>
              <a:buNone/>
              <a:defRPr/>
            </a:lvl7pPr>
            <a:lvl8pPr lvl="7" algn="r" rtl="0">
              <a:lnSpc>
                <a:spcPct val="93000"/>
              </a:lnSpc>
              <a:spcBef>
                <a:spcPts val="0"/>
              </a:spcBef>
              <a:spcAft>
                <a:spcPts val="0"/>
              </a:spcAft>
              <a:buSzPts val="1400"/>
              <a:buNone/>
              <a:defRPr/>
            </a:lvl8pPr>
            <a:lvl9pPr lvl="8" algn="r" rtl="0">
              <a:lnSpc>
                <a:spcPct val="93000"/>
              </a:lnSpc>
              <a:spcBef>
                <a:spcPts val="0"/>
              </a:spcBef>
              <a:spcAft>
                <a:spcPts val="0"/>
              </a:spcAft>
              <a:buSzPts val="1400"/>
              <a:buNone/>
              <a:defRPr/>
            </a:lvl9pPr>
          </a:lstStyle>
          <a:p>
            <a:endParaRPr/>
          </a:p>
        </p:txBody>
      </p:sp>
      <p:sp>
        <p:nvSpPr>
          <p:cNvPr id="40" name="Google Shape;40;g75f49c94a8_0_466"/>
          <p:cNvSpPr txBox="1">
            <a:spLocks noGrp="1"/>
          </p:cNvSpPr>
          <p:nvPr>
            <p:ph type="dt" idx="10"/>
          </p:nvPr>
        </p:nvSpPr>
        <p:spPr>
          <a:xfrm>
            <a:off x="904321" y="7560794"/>
            <a:ext cx="2837700" cy="470700"/>
          </a:xfrm>
          <a:prstGeom prst="rect">
            <a:avLst/>
          </a:prstGeom>
          <a:noFill/>
          <a:ln>
            <a:noFill/>
          </a:ln>
        </p:spPr>
        <p:txBody>
          <a:bodyPr spcFirstLastPara="1" wrap="square" lIns="0" tIns="0" rIns="0" bIns="0" anchor="t" anchorCtr="0">
            <a:noAutofit/>
          </a:bodyPr>
          <a:lstStyle>
            <a:lvl1pPr lvl="0" algn="l" rtl="0">
              <a:lnSpc>
                <a:spcPct val="93000"/>
              </a:lnSpc>
              <a:spcBef>
                <a:spcPts val="0"/>
              </a:spcBef>
              <a:spcAft>
                <a:spcPts val="0"/>
              </a:spcAft>
              <a:buSzPts val="1400"/>
              <a:buNone/>
              <a:defRPr/>
            </a:lvl1pPr>
            <a:lvl2pPr lvl="1" algn="l" rtl="0">
              <a:lnSpc>
                <a:spcPct val="93000"/>
              </a:lnSpc>
              <a:spcBef>
                <a:spcPts val="0"/>
              </a:spcBef>
              <a:spcAft>
                <a:spcPts val="0"/>
              </a:spcAft>
              <a:buSzPts val="1400"/>
              <a:buNone/>
              <a:defRPr/>
            </a:lvl2pPr>
            <a:lvl3pPr lvl="2" algn="l" rtl="0">
              <a:lnSpc>
                <a:spcPct val="93000"/>
              </a:lnSpc>
              <a:spcBef>
                <a:spcPts val="0"/>
              </a:spcBef>
              <a:spcAft>
                <a:spcPts val="0"/>
              </a:spcAft>
              <a:buSzPts val="1400"/>
              <a:buNone/>
              <a:defRPr/>
            </a:lvl3pPr>
            <a:lvl4pPr lvl="3" algn="l" rtl="0">
              <a:lnSpc>
                <a:spcPct val="93000"/>
              </a:lnSpc>
              <a:spcBef>
                <a:spcPts val="0"/>
              </a:spcBef>
              <a:spcAft>
                <a:spcPts val="0"/>
              </a:spcAft>
              <a:buSzPts val="1400"/>
              <a:buNone/>
              <a:defRPr/>
            </a:lvl4pPr>
            <a:lvl5pPr lvl="4" algn="l" rtl="0">
              <a:lnSpc>
                <a:spcPct val="93000"/>
              </a:lnSpc>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1" name="Google Shape;41;g75f49c94a8_0_466"/>
          <p:cNvSpPr txBox="1">
            <a:spLocks noGrp="1"/>
          </p:cNvSpPr>
          <p:nvPr>
            <p:ph type="ftr" idx="11"/>
          </p:nvPr>
        </p:nvSpPr>
        <p:spPr>
          <a:xfrm>
            <a:off x="3799681" y="7560794"/>
            <a:ext cx="3863100" cy="470700"/>
          </a:xfrm>
          <a:prstGeom prst="rect">
            <a:avLst/>
          </a:prstGeom>
          <a:noFill/>
          <a:ln>
            <a:noFill/>
          </a:ln>
        </p:spPr>
        <p:txBody>
          <a:bodyPr spcFirstLastPara="1" wrap="square" lIns="0" tIns="0" rIns="0" bIns="0" anchor="t" anchorCtr="0">
            <a:noAutofit/>
          </a:bodyPr>
          <a:lstStyle>
            <a:lvl1pPr lvl="0" algn="ctr" rtl="0">
              <a:lnSpc>
                <a:spcPct val="93000"/>
              </a:lnSpc>
              <a:spcBef>
                <a:spcPts val="0"/>
              </a:spcBef>
              <a:spcAft>
                <a:spcPts val="0"/>
              </a:spcAft>
              <a:buSzPts val="1400"/>
              <a:buNone/>
              <a:defRPr/>
            </a:lvl1pPr>
            <a:lvl2pPr lvl="1" algn="l" rtl="0">
              <a:lnSpc>
                <a:spcPct val="93000"/>
              </a:lnSpc>
              <a:spcBef>
                <a:spcPts val="0"/>
              </a:spcBef>
              <a:spcAft>
                <a:spcPts val="0"/>
              </a:spcAft>
              <a:buSzPts val="1400"/>
              <a:buNone/>
              <a:defRPr/>
            </a:lvl2pPr>
            <a:lvl3pPr lvl="2" algn="l" rtl="0">
              <a:lnSpc>
                <a:spcPct val="93000"/>
              </a:lnSpc>
              <a:spcBef>
                <a:spcPts val="0"/>
              </a:spcBef>
              <a:spcAft>
                <a:spcPts val="0"/>
              </a:spcAft>
              <a:buSzPts val="1400"/>
              <a:buNone/>
              <a:defRPr/>
            </a:lvl3pPr>
            <a:lvl4pPr lvl="3" algn="l" rtl="0">
              <a:lnSpc>
                <a:spcPct val="93000"/>
              </a:lnSpc>
              <a:spcBef>
                <a:spcPts val="0"/>
              </a:spcBef>
              <a:spcAft>
                <a:spcPts val="0"/>
              </a:spcAft>
              <a:buSzPts val="1400"/>
              <a:buNone/>
              <a:defRPr/>
            </a:lvl4pPr>
            <a:lvl5pPr lvl="4" algn="l" rtl="0">
              <a:lnSpc>
                <a:spcPct val="93000"/>
              </a:lnSpc>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2" name="Google Shape;42;g75f49c94a8_0_466"/>
          <p:cNvSpPr txBox="1">
            <a:spLocks noGrp="1"/>
          </p:cNvSpPr>
          <p:nvPr>
            <p:ph type="sldNum" idx="12"/>
          </p:nvPr>
        </p:nvSpPr>
        <p:spPr>
          <a:xfrm>
            <a:off x="7783680" y="7560794"/>
            <a:ext cx="2837700" cy="470700"/>
          </a:xfrm>
          <a:prstGeom prst="rect">
            <a:avLst/>
          </a:prstGeom>
          <a:noFill/>
          <a:ln>
            <a:noFill/>
          </a:ln>
        </p:spPr>
        <p:txBody>
          <a:bodyPr spcFirstLastPara="1" wrap="square" lIns="0" tIns="0" rIns="0" bIns="0" anchor="t" anchorCtr="0">
            <a:noAutofit/>
          </a:bodyPr>
          <a:lstStyle>
            <a:lvl1pPr marL="0" marR="0" lvl="0" indent="0" algn="r" rtl="0">
              <a:lnSpc>
                <a:spcPct val="93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1pPr>
            <a:lvl2pPr marL="0" marR="0" lvl="1" indent="0" algn="r" rtl="0">
              <a:lnSpc>
                <a:spcPct val="93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2pPr>
            <a:lvl3pPr marL="0" marR="0" lvl="2" indent="0" algn="r" rtl="0">
              <a:lnSpc>
                <a:spcPct val="93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3pPr>
            <a:lvl4pPr marL="0" marR="0" lvl="3" indent="0" algn="r" rtl="0">
              <a:lnSpc>
                <a:spcPct val="93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4pPr>
            <a:lvl5pPr marL="0" marR="0" lvl="4" indent="0" algn="r" rtl="0">
              <a:lnSpc>
                <a:spcPct val="93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5pPr>
            <a:lvl6pPr marL="0" marR="0" lvl="5" indent="0" algn="r" rtl="0">
              <a:lnSpc>
                <a:spcPct val="93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6pPr>
            <a:lvl7pPr marL="0" marR="0" lvl="6" indent="0" algn="r" rtl="0">
              <a:lnSpc>
                <a:spcPct val="93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7pPr>
            <a:lvl8pPr marL="0" marR="0" lvl="7" indent="0" algn="r" rtl="0">
              <a:lnSpc>
                <a:spcPct val="93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8pPr>
            <a:lvl9pPr marL="0" marR="0" lvl="8" indent="0" algn="r" rtl="0">
              <a:lnSpc>
                <a:spcPct val="93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Vuoto" type="blank">
  <p:cSld name="BLANK">
    <p:spTree>
      <p:nvGrpSpPr>
        <p:cNvPr id="1" name="Shape 43"/>
        <p:cNvGrpSpPr/>
        <p:nvPr/>
      </p:nvGrpSpPr>
      <p:grpSpPr>
        <a:xfrm>
          <a:off x="0" y="0"/>
          <a:ext cx="0" cy="0"/>
          <a:chOff x="0" y="0"/>
          <a:chExt cx="0" cy="0"/>
        </a:xfrm>
      </p:grpSpPr>
      <p:sp>
        <p:nvSpPr>
          <p:cNvPr id="44" name="Google Shape;44;g75f49c94a8_0_471"/>
          <p:cNvSpPr txBox="1">
            <a:spLocks noGrp="1"/>
          </p:cNvSpPr>
          <p:nvPr>
            <p:ph type="dt" idx="10"/>
          </p:nvPr>
        </p:nvSpPr>
        <p:spPr>
          <a:xfrm>
            <a:off x="382081" y="6989054"/>
            <a:ext cx="2837700" cy="470700"/>
          </a:xfrm>
          <a:prstGeom prst="rect">
            <a:avLst/>
          </a:prstGeom>
          <a:noFill/>
          <a:ln>
            <a:noFill/>
          </a:ln>
        </p:spPr>
        <p:txBody>
          <a:bodyPr spcFirstLastPara="1" wrap="square" lIns="0" tIns="0" rIns="0" bIns="0" anchor="t" anchorCtr="0">
            <a:noAutofit/>
          </a:bodyPr>
          <a:lstStyle>
            <a:lvl1pPr lvl="0" algn="l" rtl="0">
              <a:lnSpc>
                <a:spcPct val="93000"/>
              </a:lnSpc>
              <a:spcBef>
                <a:spcPts val="0"/>
              </a:spcBef>
              <a:spcAft>
                <a:spcPts val="0"/>
              </a:spcAft>
              <a:buSzPts val="1400"/>
              <a:buNone/>
              <a:defRPr/>
            </a:lvl1pPr>
            <a:lvl2pPr lvl="1" algn="l" rtl="0">
              <a:lnSpc>
                <a:spcPct val="93000"/>
              </a:lnSpc>
              <a:spcBef>
                <a:spcPts val="0"/>
              </a:spcBef>
              <a:spcAft>
                <a:spcPts val="0"/>
              </a:spcAft>
              <a:buSzPts val="1400"/>
              <a:buNone/>
              <a:defRPr/>
            </a:lvl2pPr>
            <a:lvl3pPr lvl="2" algn="l" rtl="0">
              <a:lnSpc>
                <a:spcPct val="93000"/>
              </a:lnSpc>
              <a:spcBef>
                <a:spcPts val="0"/>
              </a:spcBef>
              <a:spcAft>
                <a:spcPts val="0"/>
              </a:spcAft>
              <a:buSzPts val="1400"/>
              <a:buNone/>
              <a:defRPr/>
            </a:lvl3pPr>
            <a:lvl4pPr lvl="3" algn="l" rtl="0">
              <a:lnSpc>
                <a:spcPct val="93000"/>
              </a:lnSpc>
              <a:spcBef>
                <a:spcPts val="0"/>
              </a:spcBef>
              <a:spcAft>
                <a:spcPts val="0"/>
              </a:spcAft>
              <a:buSzPts val="1400"/>
              <a:buNone/>
              <a:defRPr/>
            </a:lvl4pPr>
            <a:lvl5pPr lvl="4" algn="l" rtl="0">
              <a:lnSpc>
                <a:spcPct val="93000"/>
              </a:lnSpc>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5" name="Google Shape;45;g75f49c94a8_0_471"/>
          <p:cNvSpPr txBox="1">
            <a:spLocks noGrp="1"/>
          </p:cNvSpPr>
          <p:nvPr>
            <p:ph type="ftr" idx="11"/>
          </p:nvPr>
        </p:nvSpPr>
        <p:spPr>
          <a:xfrm>
            <a:off x="4170240" y="6247376"/>
            <a:ext cx="3863100" cy="470700"/>
          </a:xfrm>
          <a:prstGeom prst="rect">
            <a:avLst/>
          </a:prstGeom>
          <a:noFill/>
          <a:ln>
            <a:noFill/>
          </a:ln>
        </p:spPr>
        <p:txBody>
          <a:bodyPr spcFirstLastPara="1" wrap="square" lIns="0" tIns="0" rIns="0" bIns="0" anchor="t" anchorCtr="0">
            <a:noAutofit/>
          </a:bodyPr>
          <a:lstStyle>
            <a:lvl1pPr lvl="0" algn="ctr" rtl="0">
              <a:lnSpc>
                <a:spcPct val="93000"/>
              </a:lnSpc>
              <a:spcBef>
                <a:spcPts val="0"/>
              </a:spcBef>
              <a:spcAft>
                <a:spcPts val="0"/>
              </a:spcAft>
              <a:buSzPts val="1400"/>
              <a:buNone/>
              <a:defRPr/>
            </a:lvl1pPr>
            <a:lvl2pPr lvl="1" algn="l" rtl="0">
              <a:lnSpc>
                <a:spcPct val="93000"/>
              </a:lnSpc>
              <a:spcBef>
                <a:spcPts val="0"/>
              </a:spcBef>
              <a:spcAft>
                <a:spcPts val="0"/>
              </a:spcAft>
              <a:buSzPts val="1400"/>
              <a:buNone/>
              <a:defRPr/>
            </a:lvl2pPr>
            <a:lvl3pPr lvl="2" algn="l" rtl="0">
              <a:lnSpc>
                <a:spcPct val="93000"/>
              </a:lnSpc>
              <a:spcBef>
                <a:spcPts val="0"/>
              </a:spcBef>
              <a:spcAft>
                <a:spcPts val="0"/>
              </a:spcAft>
              <a:buSzPts val="1400"/>
              <a:buNone/>
              <a:defRPr/>
            </a:lvl3pPr>
            <a:lvl4pPr lvl="3" algn="l" rtl="0">
              <a:lnSpc>
                <a:spcPct val="93000"/>
              </a:lnSpc>
              <a:spcBef>
                <a:spcPts val="0"/>
              </a:spcBef>
              <a:spcAft>
                <a:spcPts val="0"/>
              </a:spcAft>
              <a:buSzPts val="1400"/>
              <a:buNone/>
              <a:defRPr/>
            </a:lvl4pPr>
            <a:lvl5pPr lvl="4" algn="l" rtl="0">
              <a:lnSpc>
                <a:spcPct val="93000"/>
              </a:lnSpc>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6" name="Google Shape;46;g75f49c94a8_0_471"/>
          <p:cNvSpPr txBox="1">
            <a:spLocks noGrp="1"/>
          </p:cNvSpPr>
          <p:nvPr>
            <p:ph type="sldNum" idx="12"/>
          </p:nvPr>
        </p:nvSpPr>
        <p:spPr>
          <a:xfrm>
            <a:off x="207360" y="6531086"/>
            <a:ext cx="2837700" cy="275100"/>
          </a:xfrm>
          <a:prstGeom prst="rect">
            <a:avLst/>
          </a:prstGeom>
          <a:noFill/>
          <a:ln>
            <a:noFill/>
          </a:ln>
        </p:spPr>
        <p:txBody>
          <a:bodyPr spcFirstLastPara="1" wrap="square" lIns="0" tIns="0" rIns="0" bIns="0" anchor="t" anchorCtr="0">
            <a:noAutofit/>
          </a:bodyPr>
          <a:lstStyle>
            <a:lvl1pPr marL="0" marR="0" lvl="0" indent="0" algn="l" rtl="0">
              <a:lnSpc>
                <a:spcPct val="93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l" rtl="0">
              <a:lnSpc>
                <a:spcPct val="93000"/>
              </a:lnSpc>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l" rtl="0">
              <a:lnSpc>
                <a:spcPct val="93000"/>
              </a:lnSpc>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l" rtl="0">
              <a:lnSpc>
                <a:spcPct val="93000"/>
              </a:lnSpc>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l" rtl="0">
              <a:lnSpc>
                <a:spcPct val="93000"/>
              </a:lnSpc>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l" rtl="0">
              <a:lnSpc>
                <a:spcPct val="93000"/>
              </a:lnSpc>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l" rtl="0">
              <a:lnSpc>
                <a:spcPct val="93000"/>
              </a:lnSpc>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l" rtl="0">
              <a:lnSpc>
                <a:spcPct val="93000"/>
              </a:lnSpc>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l" rtl="0">
              <a:lnSpc>
                <a:spcPct val="93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uto 2" type="twoObj">
  <p:cSld name="TWO_OBJECTS">
    <p:spTree>
      <p:nvGrpSpPr>
        <p:cNvPr id="1" name="Shape 47"/>
        <p:cNvGrpSpPr/>
        <p:nvPr/>
      </p:nvGrpSpPr>
      <p:grpSpPr>
        <a:xfrm>
          <a:off x="0" y="0"/>
          <a:ext cx="0" cy="0"/>
          <a:chOff x="0" y="0"/>
          <a:chExt cx="0" cy="0"/>
        </a:xfrm>
      </p:grpSpPr>
      <p:sp>
        <p:nvSpPr>
          <p:cNvPr id="48" name="Google Shape;48;g75f49c94a8_0_475"/>
          <p:cNvSpPr txBox="1">
            <a:spLocks noGrp="1"/>
          </p:cNvSpPr>
          <p:nvPr>
            <p:ph type="title"/>
          </p:nvPr>
        </p:nvSpPr>
        <p:spPr>
          <a:xfrm>
            <a:off x="1489920" y="273629"/>
            <a:ext cx="10089600" cy="1143600"/>
          </a:xfrm>
          <a:prstGeom prst="rect">
            <a:avLst/>
          </a:prstGeom>
          <a:noFill/>
          <a:ln>
            <a:noFill/>
          </a:ln>
        </p:spPr>
        <p:txBody>
          <a:bodyPr spcFirstLastPara="1" wrap="square" lIns="0" tIns="0" rIns="0" bIns="0" anchor="ctr" anchorCtr="0">
            <a:noAutofit/>
          </a:bodyPr>
          <a:lstStyle>
            <a:lvl1pPr lvl="0" algn="ctr" rtl="0">
              <a:lnSpc>
                <a:spcPct val="93000"/>
              </a:lnSpc>
              <a:spcBef>
                <a:spcPts val="0"/>
              </a:spcBef>
              <a:spcAft>
                <a:spcPts val="0"/>
              </a:spcAft>
              <a:buSzPts val="1400"/>
              <a:buNone/>
              <a:defRPr sz="3900"/>
            </a:lvl1pPr>
            <a:lvl2pPr lvl="1" algn="ctr" rtl="0">
              <a:lnSpc>
                <a:spcPct val="93000"/>
              </a:lnSpc>
              <a:spcBef>
                <a:spcPts val="0"/>
              </a:spcBef>
              <a:spcAft>
                <a:spcPts val="0"/>
              </a:spcAft>
              <a:buSzPts val="1400"/>
              <a:buNone/>
              <a:defRPr/>
            </a:lvl2pPr>
            <a:lvl3pPr lvl="2" algn="ctr" rtl="0">
              <a:lnSpc>
                <a:spcPct val="93000"/>
              </a:lnSpc>
              <a:spcBef>
                <a:spcPts val="0"/>
              </a:spcBef>
              <a:spcAft>
                <a:spcPts val="0"/>
              </a:spcAft>
              <a:buSzPts val="1400"/>
              <a:buNone/>
              <a:defRPr/>
            </a:lvl3pPr>
            <a:lvl4pPr lvl="3" algn="ctr" rtl="0">
              <a:lnSpc>
                <a:spcPct val="93000"/>
              </a:lnSpc>
              <a:spcBef>
                <a:spcPts val="0"/>
              </a:spcBef>
              <a:spcAft>
                <a:spcPts val="0"/>
              </a:spcAft>
              <a:buSzPts val="1400"/>
              <a:buNone/>
              <a:defRPr/>
            </a:lvl4pPr>
            <a:lvl5pPr lvl="4" algn="ctr" rtl="0">
              <a:lnSpc>
                <a:spcPct val="93000"/>
              </a:lnSpc>
              <a:spcBef>
                <a:spcPts val="0"/>
              </a:spcBef>
              <a:spcAft>
                <a:spcPts val="0"/>
              </a:spcAft>
              <a:buSzPts val="1400"/>
              <a:buNone/>
              <a:defRPr/>
            </a:lvl5pPr>
            <a:lvl6pPr lvl="5" algn="ctr" rtl="0">
              <a:lnSpc>
                <a:spcPct val="93000"/>
              </a:lnSpc>
              <a:spcBef>
                <a:spcPts val="0"/>
              </a:spcBef>
              <a:spcAft>
                <a:spcPts val="0"/>
              </a:spcAft>
              <a:buSzPts val="1400"/>
              <a:buNone/>
              <a:defRPr/>
            </a:lvl6pPr>
            <a:lvl7pPr lvl="6" algn="ctr" rtl="0">
              <a:lnSpc>
                <a:spcPct val="93000"/>
              </a:lnSpc>
              <a:spcBef>
                <a:spcPts val="0"/>
              </a:spcBef>
              <a:spcAft>
                <a:spcPts val="0"/>
              </a:spcAft>
              <a:buSzPts val="1400"/>
              <a:buNone/>
              <a:defRPr/>
            </a:lvl7pPr>
            <a:lvl8pPr lvl="7" algn="ctr" rtl="0">
              <a:lnSpc>
                <a:spcPct val="93000"/>
              </a:lnSpc>
              <a:spcBef>
                <a:spcPts val="0"/>
              </a:spcBef>
              <a:spcAft>
                <a:spcPts val="0"/>
              </a:spcAft>
              <a:buSzPts val="1400"/>
              <a:buNone/>
              <a:defRPr/>
            </a:lvl8pPr>
            <a:lvl9pPr lvl="8" algn="ctr" rtl="0">
              <a:lnSpc>
                <a:spcPct val="93000"/>
              </a:lnSpc>
              <a:spcBef>
                <a:spcPts val="0"/>
              </a:spcBef>
              <a:spcAft>
                <a:spcPts val="0"/>
              </a:spcAft>
              <a:buSzPts val="1400"/>
              <a:buNone/>
              <a:defRPr/>
            </a:lvl9pPr>
          </a:lstStyle>
          <a:p>
            <a:endParaRPr/>
          </a:p>
        </p:txBody>
      </p:sp>
      <p:sp>
        <p:nvSpPr>
          <p:cNvPr id="49" name="Google Shape;49;g75f49c94a8_0_475"/>
          <p:cNvSpPr txBox="1">
            <a:spLocks noGrp="1"/>
          </p:cNvSpPr>
          <p:nvPr>
            <p:ph type="body" idx="1"/>
          </p:nvPr>
        </p:nvSpPr>
        <p:spPr>
          <a:xfrm>
            <a:off x="608641" y="1604328"/>
            <a:ext cx="5270400" cy="4641600"/>
          </a:xfrm>
          <a:prstGeom prst="rect">
            <a:avLst/>
          </a:prstGeom>
          <a:noFill/>
          <a:ln>
            <a:noFill/>
          </a:ln>
        </p:spPr>
        <p:txBody>
          <a:bodyPr spcFirstLastPara="1" wrap="square" lIns="0" tIns="28200" rIns="0" bIns="0" anchor="t" anchorCtr="0">
            <a:noAutofit/>
          </a:bodyPr>
          <a:lstStyle>
            <a:lvl1pPr marL="457200" lvl="0" indent="-406400" algn="l" rtl="0">
              <a:lnSpc>
                <a:spcPct val="93000"/>
              </a:lnSpc>
              <a:spcBef>
                <a:spcPts val="0"/>
              </a:spcBef>
              <a:spcAft>
                <a:spcPts val="0"/>
              </a:spcAft>
              <a:buSzPts val="2800"/>
              <a:buChar char="•"/>
              <a:defRPr sz="2800"/>
            </a:lvl1pPr>
            <a:lvl2pPr marL="914400" lvl="1" indent="-381000" algn="l" rtl="0">
              <a:lnSpc>
                <a:spcPct val="93000"/>
              </a:lnSpc>
              <a:spcBef>
                <a:spcPts val="1425"/>
              </a:spcBef>
              <a:spcAft>
                <a:spcPts val="0"/>
              </a:spcAft>
              <a:buSzPts val="2400"/>
              <a:buChar char="•"/>
              <a:defRPr sz="2400"/>
            </a:lvl2pPr>
            <a:lvl3pPr marL="1371600" lvl="2" indent="-355600" algn="l" rtl="0">
              <a:lnSpc>
                <a:spcPct val="93000"/>
              </a:lnSpc>
              <a:spcBef>
                <a:spcPts val="1138"/>
              </a:spcBef>
              <a:spcAft>
                <a:spcPts val="0"/>
              </a:spcAft>
              <a:buSzPts val="2000"/>
              <a:buChar char="•"/>
              <a:defRPr sz="2000"/>
            </a:lvl3pPr>
            <a:lvl4pPr marL="1828800" lvl="3" indent="-342900" algn="l" rtl="0">
              <a:lnSpc>
                <a:spcPct val="93000"/>
              </a:lnSpc>
              <a:spcBef>
                <a:spcPts val="850"/>
              </a:spcBef>
              <a:spcAft>
                <a:spcPts val="0"/>
              </a:spcAft>
              <a:buSzPts val="1800"/>
              <a:buChar char="•"/>
              <a:defRPr sz="1800"/>
            </a:lvl4pPr>
            <a:lvl5pPr marL="2286000" lvl="4" indent="-342900" algn="l" rtl="0">
              <a:lnSpc>
                <a:spcPct val="93000"/>
              </a:lnSpc>
              <a:spcBef>
                <a:spcPts val="575"/>
              </a:spcBef>
              <a:spcAft>
                <a:spcPts val="0"/>
              </a:spcAft>
              <a:buSzPts val="1800"/>
              <a:buChar char="•"/>
              <a:defRPr sz="1800"/>
            </a:lvl5pPr>
            <a:lvl6pPr marL="2743200" lvl="5" indent="-228600" algn="l" rtl="0">
              <a:lnSpc>
                <a:spcPct val="93000"/>
              </a:lnSpc>
              <a:spcBef>
                <a:spcPts val="288"/>
              </a:spcBef>
              <a:spcAft>
                <a:spcPts val="0"/>
              </a:spcAft>
              <a:buSzPts val="1800"/>
              <a:buNone/>
              <a:defRPr sz="1800"/>
            </a:lvl6pPr>
            <a:lvl7pPr marL="3200400" lvl="6" indent="-228600" algn="l" rtl="0">
              <a:lnSpc>
                <a:spcPct val="93000"/>
              </a:lnSpc>
              <a:spcBef>
                <a:spcPts val="288"/>
              </a:spcBef>
              <a:spcAft>
                <a:spcPts val="0"/>
              </a:spcAft>
              <a:buSzPts val="1800"/>
              <a:buNone/>
              <a:defRPr sz="1800"/>
            </a:lvl7pPr>
            <a:lvl8pPr marL="3657600" lvl="7" indent="-228600" algn="l" rtl="0">
              <a:lnSpc>
                <a:spcPct val="93000"/>
              </a:lnSpc>
              <a:spcBef>
                <a:spcPts val="288"/>
              </a:spcBef>
              <a:spcAft>
                <a:spcPts val="0"/>
              </a:spcAft>
              <a:buSzPts val="1800"/>
              <a:buNone/>
              <a:defRPr sz="1800"/>
            </a:lvl8pPr>
            <a:lvl9pPr marL="4114800" lvl="8" indent="-228600" algn="l" rtl="0">
              <a:lnSpc>
                <a:spcPct val="93000"/>
              </a:lnSpc>
              <a:spcBef>
                <a:spcPts val="288"/>
              </a:spcBef>
              <a:spcAft>
                <a:spcPts val="288"/>
              </a:spcAft>
              <a:buSzPts val="1800"/>
              <a:buNone/>
              <a:defRPr sz="1800"/>
            </a:lvl9pPr>
          </a:lstStyle>
          <a:p>
            <a:endParaRPr/>
          </a:p>
        </p:txBody>
      </p:sp>
      <p:sp>
        <p:nvSpPr>
          <p:cNvPr id="50" name="Google Shape;50;g75f49c94a8_0_475"/>
          <p:cNvSpPr txBox="1">
            <a:spLocks noGrp="1"/>
          </p:cNvSpPr>
          <p:nvPr>
            <p:ph type="body" idx="2"/>
          </p:nvPr>
        </p:nvSpPr>
        <p:spPr>
          <a:xfrm>
            <a:off x="6063360" y="1604328"/>
            <a:ext cx="5270400" cy="4641600"/>
          </a:xfrm>
          <a:prstGeom prst="rect">
            <a:avLst/>
          </a:prstGeom>
          <a:noFill/>
          <a:ln>
            <a:noFill/>
          </a:ln>
        </p:spPr>
        <p:txBody>
          <a:bodyPr spcFirstLastPara="1" wrap="square" lIns="0" tIns="28200" rIns="0" bIns="0" anchor="t" anchorCtr="0">
            <a:noAutofit/>
          </a:bodyPr>
          <a:lstStyle>
            <a:lvl1pPr marL="457200" lvl="0" indent="-406400" algn="l" rtl="0">
              <a:lnSpc>
                <a:spcPct val="93000"/>
              </a:lnSpc>
              <a:spcBef>
                <a:spcPts val="0"/>
              </a:spcBef>
              <a:spcAft>
                <a:spcPts val="0"/>
              </a:spcAft>
              <a:buSzPts val="2800"/>
              <a:buChar char="•"/>
              <a:defRPr sz="2800"/>
            </a:lvl1pPr>
            <a:lvl2pPr marL="914400" lvl="1" indent="-381000" algn="l" rtl="0">
              <a:lnSpc>
                <a:spcPct val="93000"/>
              </a:lnSpc>
              <a:spcBef>
                <a:spcPts val="1425"/>
              </a:spcBef>
              <a:spcAft>
                <a:spcPts val="0"/>
              </a:spcAft>
              <a:buSzPts val="2400"/>
              <a:buChar char="•"/>
              <a:defRPr sz="2400"/>
            </a:lvl2pPr>
            <a:lvl3pPr marL="1371600" lvl="2" indent="-355600" algn="l" rtl="0">
              <a:lnSpc>
                <a:spcPct val="93000"/>
              </a:lnSpc>
              <a:spcBef>
                <a:spcPts val="1138"/>
              </a:spcBef>
              <a:spcAft>
                <a:spcPts val="0"/>
              </a:spcAft>
              <a:buSzPts val="2000"/>
              <a:buChar char="•"/>
              <a:defRPr sz="2000"/>
            </a:lvl3pPr>
            <a:lvl4pPr marL="1828800" lvl="3" indent="-342900" algn="l" rtl="0">
              <a:lnSpc>
                <a:spcPct val="93000"/>
              </a:lnSpc>
              <a:spcBef>
                <a:spcPts val="850"/>
              </a:spcBef>
              <a:spcAft>
                <a:spcPts val="0"/>
              </a:spcAft>
              <a:buSzPts val="1800"/>
              <a:buChar char="•"/>
              <a:defRPr sz="1800"/>
            </a:lvl4pPr>
            <a:lvl5pPr marL="2286000" lvl="4" indent="-342900" algn="l" rtl="0">
              <a:lnSpc>
                <a:spcPct val="93000"/>
              </a:lnSpc>
              <a:spcBef>
                <a:spcPts val="575"/>
              </a:spcBef>
              <a:spcAft>
                <a:spcPts val="0"/>
              </a:spcAft>
              <a:buSzPts val="1800"/>
              <a:buChar char="•"/>
              <a:defRPr sz="1800"/>
            </a:lvl5pPr>
            <a:lvl6pPr marL="2743200" lvl="5" indent="-228600" algn="l" rtl="0">
              <a:lnSpc>
                <a:spcPct val="93000"/>
              </a:lnSpc>
              <a:spcBef>
                <a:spcPts val="288"/>
              </a:spcBef>
              <a:spcAft>
                <a:spcPts val="0"/>
              </a:spcAft>
              <a:buSzPts val="1800"/>
              <a:buNone/>
              <a:defRPr sz="1800"/>
            </a:lvl6pPr>
            <a:lvl7pPr marL="3200400" lvl="6" indent="-228600" algn="l" rtl="0">
              <a:lnSpc>
                <a:spcPct val="93000"/>
              </a:lnSpc>
              <a:spcBef>
                <a:spcPts val="288"/>
              </a:spcBef>
              <a:spcAft>
                <a:spcPts val="0"/>
              </a:spcAft>
              <a:buSzPts val="1800"/>
              <a:buNone/>
              <a:defRPr sz="1800"/>
            </a:lvl7pPr>
            <a:lvl8pPr marL="3657600" lvl="7" indent="-228600" algn="l" rtl="0">
              <a:lnSpc>
                <a:spcPct val="93000"/>
              </a:lnSpc>
              <a:spcBef>
                <a:spcPts val="288"/>
              </a:spcBef>
              <a:spcAft>
                <a:spcPts val="0"/>
              </a:spcAft>
              <a:buSzPts val="1800"/>
              <a:buNone/>
              <a:defRPr sz="1800"/>
            </a:lvl8pPr>
            <a:lvl9pPr marL="4114800" lvl="8" indent="-228600" algn="l" rtl="0">
              <a:lnSpc>
                <a:spcPct val="93000"/>
              </a:lnSpc>
              <a:spcBef>
                <a:spcPts val="288"/>
              </a:spcBef>
              <a:spcAft>
                <a:spcPts val="288"/>
              </a:spcAft>
              <a:buSzPts val="1800"/>
              <a:buNone/>
              <a:defRPr sz="1800"/>
            </a:lvl9pPr>
          </a:lstStyle>
          <a:p>
            <a:endParaRPr/>
          </a:p>
        </p:txBody>
      </p:sp>
      <p:sp>
        <p:nvSpPr>
          <p:cNvPr id="51" name="Google Shape;51;g75f49c94a8_0_475"/>
          <p:cNvSpPr txBox="1">
            <a:spLocks noGrp="1"/>
          </p:cNvSpPr>
          <p:nvPr>
            <p:ph type="dt" idx="10"/>
          </p:nvPr>
        </p:nvSpPr>
        <p:spPr>
          <a:xfrm>
            <a:off x="382081" y="6989054"/>
            <a:ext cx="2837700" cy="470700"/>
          </a:xfrm>
          <a:prstGeom prst="rect">
            <a:avLst/>
          </a:prstGeom>
          <a:noFill/>
          <a:ln>
            <a:noFill/>
          </a:ln>
        </p:spPr>
        <p:txBody>
          <a:bodyPr spcFirstLastPara="1" wrap="square" lIns="0" tIns="0" rIns="0" bIns="0" anchor="t" anchorCtr="0">
            <a:noAutofit/>
          </a:bodyPr>
          <a:lstStyle>
            <a:lvl1pPr lvl="0" algn="l" rtl="0">
              <a:lnSpc>
                <a:spcPct val="93000"/>
              </a:lnSpc>
              <a:spcBef>
                <a:spcPts val="0"/>
              </a:spcBef>
              <a:spcAft>
                <a:spcPts val="0"/>
              </a:spcAft>
              <a:buSzPts val="1400"/>
              <a:buNone/>
              <a:defRPr/>
            </a:lvl1pPr>
            <a:lvl2pPr lvl="1" algn="l" rtl="0">
              <a:lnSpc>
                <a:spcPct val="93000"/>
              </a:lnSpc>
              <a:spcBef>
                <a:spcPts val="0"/>
              </a:spcBef>
              <a:spcAft>
                <a:spcPts val="0"/>
              </a:spcAft>
              <a:buSzPts val="1400"/>
              <a:buNone/>
              <a:defRPr/>
            </a:lvl2pPr>
            <a:lvl3pPr lvl="2" algn="l" rtl="0">
              <a:lnSpc>
                <a:spcPct val="93000"/>
              </a:lnSpc>
              <a:spcBef>
                <a:spcPts val="0"/>
              </a:spcBef>
              <a:spcAft>
                <a:spcPts val="0"/>
              </a:spcAft>
              <a:buSzPts val="1400"/>
              <a:buNone/>
              <a:defRPr/>
            </a:lvl3pPr>
            <a:lvl4pPr lvl="3" algn="l" rtl="0">
              <a:lnSpc>
                <a:spcPct val="93000"/>
              </a:lnSpc>
              <a:spcBef>
                <a:spcPts val="0"/>
              </a:spcBef>
              <a:spcAft>
                <a:spcPts val="0"/>
              </a:spcAft>
              <a:buSzPts val="1400"/>
              <a:buNone/>
              <a:defRPr/>
            </a:lvl4pPr>
            <a:lvl5pPr lvl="4" algn="l" rtl="0">
              <a:lnSpc>
                <a:spcPct val="93000"/>
              </a:lnSpc>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2" name="Google Shape;52;g75f49c94a8_0_475"/>
          <p:cNvSpPr txBox="1">
            <a:spLocks noGrp="1"/>
          </p:cNvSpPr>
          <p:nvPr>
            <p:ph type="ftr" idx="11"/>
          </p:nvPr>
        </p:nvSpPr>
        <p:spPr>
          <a:xfrm>
            <a:off x="4170240" y="6247376"/>
            <a:ext cx="3863100" cy="470700"/>
          </a:xfrm>
          <a:prstGeom prst="rect">
            <a:avLst/>
          </a:prstGeom>
          <a:noFill/>
          <a:ln>
            <a:noFill/>
          </a:ln>
        </p:spPr>
        <p:txBody>
          <a:bodyPr spcFirstLastPara="1" wrap="square" lIns="0" tIns="0" rIns="0" bIns="0" anchor="t" anchorCtr="0">
            <a:noAutofit/>
          </a:bodyPr>
          <a:lstStyle>
            <a:lvl1pPr lvl="0" algn="ctr" rtl="0">
              <a:lnSpc>
                <a:spcPct val="93000"/>
              </a:lnSpc>
              <a:spcBef>
                <a:spcPts val="0"/>
              </a:spcBef>
              <a:spcAft>
                <a:spcPts val="0"/>
              </a:spcAft>
              <a:buSzPts val="1400"/>
              <a:buNone/>
              <a:defRPr/>
            </a:lvl1pPr>
            <a:lvl2pPr lvl="1" algn="l" rtl="0">
              <a:lnSpc>
                <a:spcPct val="93000"/>
              </a:lnSpc>
              <a:spcBef>
                <a:spcPts val="0"/>
              </a:spcBef>
              <a:spcAft>
                <a:spcPts val="0"/>
              </a:spcAft>
              <a:buSzPts val="1400"/>
              <a:buNone/>
              <a:defRPr/>
            </a:lvl2pPr>
            <a:lvl3pPr lvl="2" algn="l" rtl="0">
              <a:lnSpc>
                <a:spcPct val="93000"/>
              </a:lnSpc>
              <a:spcBef>
                <a:spcPts val="0"/>
              </a:spcBef>
              <a:spcAft>
                <a:spcPts val="0"/>
              </a:spcAft>
              <a:buSzPts val="1400"/>
              <a:buNone/>
              <a:defRPr/>
            </a:lvl3pPr>
            <a:lvl4pPr lvl="3" algn="l" rtl="0">
              <a:lnSpc>
                <a:spcPct val="93000"/>
              </a:lnSpc>
              <a:spcBef>
                <a:spcPts val="0"/>
              </a:spcBef>
              <a:spcAft>
                <a:spcPts val="0"/>
              </a:spcAft>
              <a:buSzPts val="1400"/>
              <a:buNone/>
              <a:defRPr/>
            </a:lvl4pPr>
            <a:lvl5pPr lvl="4" algn="l" rtl="0">
              <a:lnSpc>
                <a:spcPct val="93000"/>
              </a:lnSpc>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3" name="Google Shape;53;g75f49c94a8_0_475"/>
          <p:cNvSpPr txBox="1">
            <a:spLocks noGrp="1"/>
          </p:cNvSpPr>
          <p:nvPr>
            <p:ph type="sldNum" idx="12"/>
          </p:nvPr>
        </p:nvSpPr>
        <p:spPr>
          <a:xfrm>
            <a:off x="207360" y="6531086"/>
            <a:ext cx="2837700" cy="275100"/>
          </a:xfrm>
          <a:prstGeom prst="rect">
            <a:avLst/>
          </a:prstGeom>
          <a:noFill/>
          <a:ln>
            <a:noFill/>
          </a:ln>
        </p:spPr>
        <p:txBody>
          <a:bodyPr spcFirstLastPara="1" wrap="square" lIns="0" tIns="0" rIns="0" bIns="0" anchor="t" anchorCtr="0">
            <a:noAutofit/>
          </a:bodyPr>
          <a:lstStyle>
            <a:lvl1pPr marL="0" marR="0" lvl="0" indent="0" algn="l" rtl="0">
              <a:lnSpc>
                <a:spcPct val="93000"/>
              </a:lnSpc>
              <a:spcBef>
                <a:spcPts val="0"/>
              </a:spcBef>
              <a:spcAft>
                <a:spcPts val="0"/>
              </a:spcAft>
              <a:buNone/>
              <a:defRPr sz="1400">
                <a:solidFill>
                  <a:srgbClr val="000000"/>
                </a:solidFill>
                <a:latin typeface="Arial"/>
                <a:ea typeface="Arial"/>
                <a:cs typeface="Arial"/>
                <a:sym typeface="Arial"/>
              </a:defRPr>
            </a:lvl1pPr>
            <a:lvl2pPr marL="0" marR="0" lvl="1" indent="0" algn="l" rtl="0">
              <a:lnSpc>
                <a:spcPct val="93000"/>
              </a:lnSpc>
              <a:spcBef>
                <a:spcPts val="0"/>
              </a:spcBef>
              <a:spcAft>
                <a:spcPts val="0"/>
              </a:spcAft>
              <a:buNone/>
              <a:defRPr sz="1400">
                <a:solidFill>
                  <a:srgbClr val="000000"/>
                </a:solidFill>
                <a:latin typeface="Arial"/>
                <a:ea typeface="Arial"/>
                <a:cs typeface="Arial"/>
                <a:sym typeface="Arial"/>
              </a:defRPr>
            </a:lvl2pPr>
            <a:lvl3pPr marL="0" marR="0" lvl="2" indent="0" algn="l" rtl="0">
              <a:lnSpc>
                <a:spcPct val="93000"/>
              </a:lnSpc>
              <a:spcBef>
                <a:spcPts val="0"/>
              </a:spcBef>
              <a:spcAft>
                <a:spcPts val="0"/>
              </a:spcAft>
              <a:buNone/>
              <a:defRPr sz="1400">
                <a:solidFill>
                  <a:srgbClr val="000000"/>
                </a:solidFill>
                <a:latin typeface="Arial"/>
                <a:ea typeface="Arial"/>
                <a:cs typeface="Arial"/>
                <a:sym typeface="Arial"/>
              </a:defRPr>
            </a:lvl3pPr>
            <a:lvl4pPr marL="0" marR="0" lvl="3" indent="0" algn="l" rtl="0">
              <a:lnSpc>
                <a:spcPct val="93000"/>
              </a:lnSpc>
              <a:spcBef>
                <a:spcPts val="0"/>
              </a:spcBef>
              <a:spcAft>
                <a:spcPts val="0"/>
              </a:spcAft>
              <a:buNone/>
              <a:defRPr sz="1400">
                <a:solidFill>
                  <a:srgbClr val="000000"/>
                </a:solidFill>
                <a:latin typeface="Arial"/>
                <a:ea typeface="Arial"/>
                <a:cs typeface="Arial"/>
                <a:sym typeface="Arial"/>
              </a:defRPr>
            </a:lvl4pPr>
            <a:lvl5pPr marL="0" marR="0" lvl="4" indent="0" algn="l" rtl="0">
              <a:lnSpc>
                <a:spcPct val="93000"/>
              </a:lnSpc>
              <a:spcBef>
                <a:spcPts val="0"/>
              </a:spcBef>
              <a:spcAft>
                <a:spcPts val="0"/>
              </a:spcAft>
              <a:buNone/>
              <a:defRPr sz="1400">
                <a:solidFill>
                  <a:srgbClr val="000000"/>
                </a:solidFill>
                <a:latin typeface="Arial"/>
                <a:ea typeface="Arial"/>
                <a:cs typeface="Arial"/>
                <a:sym typeface="Arial"/>
              </a:defRPr>
            </a:lvl5pPr>
            <a:lvl6pPr marL="0" marR="0" lvl="5" indent="0" algn="l" rtl="0">
              <a:lnSpc>
                <a:spcPct val="93000"/>
              </a:lnSpc>
              <a:spcBef>
                <a:spcPts val="0"/>
              </a:spcBef>
              <a:spcAft>
                <a:spcPts val="0"/>
              </a:spcAft>
              <a:buNone/>
              <a:defRPr sz="1400">
                <a:solidFill>
                  <a:srgbClr val="000000"/>
                </a:solidFill>
                <a:latin typeface="Arial"/>
                <a:ea typeface="Arial"/>
                <a:cs typeface="Arial"/>
                <a:sym typeface="Arial"/>
              </a:defRPr>
            </a:lvl6pPr>
            <a:lvl7pPr marL="0" marR="0" lvl="6" indent="0" algn="l" rtl="0">
              <a:lnSpc>
                <a:spcPct val="93000"/>
              </a:lnSpc>
              <a:spcBef>
                <a:spcPts val="0"/>
              </a:spcBef>
              <a:spcAft>
                <a:spcPts val="0"/>
              </a:spcAft>
              <a:buNone/>
              <a:defRPr sz="1400">
                <a:solidFill>
                  <a:srgbClr val="000000"/>
                </a:solidFill>
                <a:latin typeface="Arial"/>
                <a:ea typeface="Arial"/>
                <a:cs typeface="Arial"/>
                <a:sym typeface="Arial"/>
              </a:defRPr>
            </a:lvl7pPr>
            <a:lvl8pPr marL="0" marR="0" lvl="7" indent="0" algn="l" rtl="0">
              <a:lnSpc>
                <a:spcPct val="93000"/>
              </a:lnSpc>
              <a:spcBef>
                <a:spcPts val="0"/>
              </a:spcBef>
              <a:spcAft>
                <a:spcPts val="0"/>
              </a:spcAft>
              <a:buNone/>
              <a:defRPr sz="1400">
                <a:solidFill>
                  <a:srgbClr val="000000"/>
                </a:solidFill>
                <a:latin typeface="Arial"/>
                <a:ea typeface="Arial"/>
                <a:cs typeface="Arial"/>
                <a:sym typeface="Arial"/>
              </a:defRPr>
            </a:lvl8pPr>
            <a:lvl9pPr marL="0" marR="0" lvl="8" indent="0" algn="l" rtl="0">
              <a:lnSpc>
                <a:spcPct val="93000"/>
              </a:lnSpc>
              <a:spcBef>
                <a:spcPts val="0"/>
              </a:spcBef>
              <a:spcAft>
                <a:spcPts val="0"/>
              </a:spcAft>
              <a:buNone/>
              <a:defRPr sz="1400">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fronto" type="twoTxTwoObj">
  <p:cSld name="TWO_OBJECTS_WITH_TEXT">
    <p:spTree>
      <p:nvGrpSpPr>
        <p:cNvPr id="1" name="Shape 54"/>
        <p:cNvGrpSpPr/>
        <p:nvPr/>
      </p:nvGrpSpPr>
      <p:grpSpPr>
        <a:xfrm>
          <a:off x="0" y="0"/>
          <a:ext cx="0" cy="0"/>
          <a:chOff x="0" y="0"/>
          <a:chExt cx="0" cy="0"/>
        </a:xfrm>
      </p:grpSpPr>
      <p:sp>
        <p:nvSpPr>
          <p:cNvPr id="55" name="Google Shape;55;g75f49c94a8_0_482"/>
          <p:cNvSpPr txBox="1">
            <a:spLocks noGrp="1"/>
          </p:cNvSpPr>
          <p:nvPr>
            <p:ph type="title"/>
          </p:nvPr>
        </p:nvSpPr>
        <p:spPr>
          <a:xfrm>
            <a:off x="610560" y="275069"/>
            <a:ext cx="10972800" cy="1142100"/>
          </a:xfrm>
          <a:prstGeom prst="rect">
            <a:avLst/>
          </a:prstGeom>
          <a:noFill/>
          <a:ln>
            <a:noFill/>
          </a:ln>
        </p:spPr>
        <p:txBody>
          <a:bodyPr spcFirstLastPara="1" wrap="square" lIns="0" tIns="0" rIns="0" bIns="0" anchor="ctr" anchorCtr="0">
            <a:noAutofit/>
          </a:bodyPr>
          <a:lstStyle>
            <a:lvl1pPr lvl="0" algn="ctr" rtl="0">
              <a:lnSpc>
                <a:spcPct val="93000"/>
              </a:lnSpc>
              <a:spcBef>
                <a:spcPts val="0"/>
              </a:spcBef>
              <a:spcAft>
                <a:spcPts val="0"/>
              </a:spcAft>
              <a:buSzPts val="1400"/>
              <a:buNone/>
              <a:defRPr/>
            </a:lvl1pPr>
            <a:lvl2pPr lvl="1" algn="ctr" rtl="0">
              <a:lnSpc>
                <a:spcPct val="93000"/>
              </a:lnSpc>
              <a:spcBef>
                <a:spcPts val="0"/>
              </a:spcBef>
              <a:spcAft>
                <a:spcPts val="0"/>
              </a:spcAft>
              <a:buSzPts val="1400"/>
              <a:buNone/>
              <a:defRPr/>
            </a:lvl2pPr>
            <a:lvl3pPr lvl="2" algn="ctr" rtl="0">
              <a:lnSpc>
                <a:spcPct val="93000"/>
              </a:lnSpc>
              <a:spcBef>
                <a:spcPts val="0"/>
              </a:spcBef>
              <a:spcAft>
                <a:spcPts val="0"/>
              </a:spcAft>
              <a:buSzPts val="1400"/>
              <a:buNone/>
              <a:defRPr/>
            </a:lvl3pPr>
            <a:lvl4pPr lvl="3" algn="ctr" rtl="0">
              <a:lnSpc>
                <a:spcPct val="93000"/>
              </a:lnSpc>
              <a:spcBef>
                <a:spcPts val="0"/>
              </a:spcBef>
              <a:spcAft>
                <a:spcPts val="0"/>
              </a:spcAft>
              <a:buSzPts val="1400"/>
              <a:buNone/>
              <a:defRPr/>
            </a:lvl4pPr>
            <a:lvl5pPr lvl="4" algn="ctr" rtl="0">
              <a:lnSpc>
                <a:spcPct val="93000"/>
              </a:lnSpc>
              <a:spcBef>
                <a:spcPts val="0"/>
              </a:spcBef>
              <a:spcAft>
                <a:spcPts val="0"/>
              </a:spcAft>
              <a:buSzPts val="1400"/>
              <a:buNone/>
              <a:defRPr/>
            </a:lvl5pPr>
            <a:lvl6pPr lvl="5" algn="ctr" rtl="0">
              <a:lnSpc>
                <a:spcPct val="93000"/>
              </a:lnSpc>
              <a:spcBef>
                <a:spcPts val="0"/>
              </a:spcBef>
              <a:spcAft>
                <a:spcPts val="0"/>
              </a:spcAft>
              <a:buSzPts val="1400"/>
              <a:buNone/>
              <a:defRPr/>
            </a:lvl6pPr>
            <a:lvl7pPr lvl="6" algn="ctr" rtl="0">
              <a:lnSpc>
                <a:spcPct val="93000"/>
              </a:lnSpc>
              <a:spcBef>
                <a:spcPts val="0"/>
              </a:spcBef>
              <a:spcAft>
                <a:spcPts val="0"/>
              </a:spcAft>
              <a:buSzPts val="1400"/>
              <a:buNone/>
              <a:defRPr/>
            </a:lvl7pPr>
            <a:lvl8pPr lvl="7" algn="ctr" rtl="0">
              <a:lnSpc>
                <a:spcPct val="93000"/>
              </a:lnSpc>
              <a:spcBef>
                <a:spcPts val="0"/>
              </a:spcBef>
              <a:spcAft>
                <a:spcPts val="0"/>
              </a:spcAft>
              <a:buSzPts val="1400"/>
              <a:buNone/>
              <a:defRPr/>
            </a:lvl8pPr>
            <a:lvl9pPr lvl="8" algn="ctr" rtl="0">
              <a:lnSpc>
                <a:spcPct val="93000"/>
              </a:lnSpc>
              <a:spcBef>
                <a:spcPts val="0"/>
              </a:spcBef>
              <a:spcAft>
                <a:spcPts val="0"/>
              </a:spcAft>
              <a:buSzPts val="1400"/>
              <a:buNone/>
              <a:defRPr/>
            </a:lvl9pPr>
          </a:lstStyle>
          <a:p>
            <a:endParaRPr/>
          </a:p>
        </p:txBody>
      </p:sp>
      <p:sp>
        <p:nvSpPr>
          <p:cNvPr id="56" name="Google Shape;56;g75f49c94a8_0_482"/>
          <p:cNvSpPr txBox="1">
            <a:spLocks noGrp="1"/>
          </p:cNvSpPr>
          <p:nvPr>
            <p:ph type="body" idx="1"/>
          </p:nvPr>
        </p:nvSpPr>
        <p:spPr>
          <a:xfrm>
            <a:off x="610560" y="1535201"/>
            <a:ext cx="5385600" cy="639600"/>
          </a:xfrm>
          <a:prstGeom prst="rect">
            <a:avLst/>
          </a:prstGeom>
          <a:noFill/>
          <a:ln>
            <a:noFill/>
          </a:ln>
        </p:spPr>
        <p:txBody>
          <a:bodyPr spcFirstLastPara="1" wrap="square" lIns="0" tIns="28200" rIns="0" bIns="0" anchor="b" anchorCtr="0">
            <a:noAutofit/>
          </a:bodyPr>
          <a:lstStyle>
            <a:lvl1pPr marL="457200" lvl="0" indent="-228600" algn="l" rtl="0">
              <a:lnSpc>
                <a:spcPct val="93000"/>
              </a:lnSpc>
              <a:spcBef>
                <a:spcPts val="0"/>
              </a:spcBef>
              <a:spcAft>
                <a:spcPts val="0"/>
              </a:spcAft>
              <a:buSzPts val="2400"/>
              <a:buNone/>
              <a:defRPr sz="2400" b="1"/>
            </a:lvl1pPr>
            <a:lvl2pPr marL="914400" lvl="1" indent="-228600" algn="l" rtl="0">
              <a:lnSpc>
                <a:spcPct val="93000"/>
              </a:lnSpc>
              <a:spcBef>
                <a:spcPts val="1425"/>
              </a:spcBef>
              <a:spcAft>
                <a:spcPts val="0"/>
              </a:spcAft>
              <a:buSzPts val="2000"/>
              <a:buNone/>
              <a:defRPr sz="2000" b="1"/>
            </a:lvl2pPr>
            <a:lvl3pPr marL="1371600" lvl="2" indent="-228600" algn="l" rtl="0">
              <a:lnSpc>
                <a:spcPct val="93000"/>
              </a:lnSpc>
              <a:spcBef>
                <a:spcPts val="1138"/>
              </a:spcBef>
              <a:spcAft>
                <a:spcPts val="0"/>
              </a:spcAft>
              <a:buSzPts val="1800"/>
              <a:buNone/>
              <a:defRPr sz="1800" b="1"/>
            </a:lvl3pPr>
            <a:lvl4pPr marL="1828800" lvl="3" indent="-228600" algn="l" rtl="0">
              <a:lnSpc>
                <a:spcPct val="93000"/>
              </a:lnSpc>
              <a:spcBef>
                <a:spcPts val="850"/>
              </a:spcBef>
              <a:spcAft>
                <a:spcPts val="0"/>
              </a:spcAft>
              <a:buSzPts val="1600"/>
              <a:buNone/>
              <a:defRPr sz="1600" b="1"/>
            </a:lvl4pPr>
            <a:lvl5pPr marL="2286000" lvl="4" indent="-228600" algn="l" rtl="0">
              <a:lnSpc>
                <a:spcPct val="93000"/>
              </a:lnSpc>
              <a:spcBef>
                <a:spcPts val="575"/>
              </a:spcBef>
              <a:spcAft>
                <a:spcPts val="0"/>
              </a:spcAft>
              <a:buSzPts val="1600"/>
              <a:buNone/>
              <a:defRPr sz="1600" b="1"/>
            </a:lvl5pPr>
            <a:lvl6pPr marL="2743200" lvl="5" indent="-228600" algn="l" rtl="0">
              <a:lnSpc>
                <a:spcPct val="93000"/>
              </a:lnSpc>
              <a:spcBef>
                <a:spcPts val="288"/>
              </a:spcBef>
              <a:spcAft>
                <a:spcPts val="0"/>
              </a:spcAft>
              <a:buSzPts val="1600"/>
              <a:buNone/>
              <a:defRPr sz="1600" b="1"/>
            </a:lvl6pPr>
            <a:lvl7pPr marL="3200400" lvl="6" indent="-228600" algn="l" rtl="0">
              <a:lnSpc>
                <a:spcPct val="93000"/>
              </a:lnSpc>
              <a:spcBef>
                <a:spcPts val="288"/>
              </a:spcBef>
              <a:spcAft>
                <a:spcPts val="0"/>
              </a:spcAft>
              <a:buSzPts val="1600"/>
              <a:buNone/>
              <a:defRPr sz="1600" b="1"/>
            </a:lvl7pPr>
            <a:lvl8pPr marL="3657600" lvl="7" indent="-228600" algn="l" rtl="0">
              <a:lnSpc>
                <a:spcPct val="93000"/>
              </a:lnSpc>
              <a:spcBef>
                <a:spcPts val="288"/>
              </a:spcBef>
              <a:spcAft>
                <a:spcPts val="0"/>
              </a:spcAft>
              <a:buSzPts val="1600"/>
              <a:buNone/>
              <a:defRPr sz="1600" b="1"/>
            </a:lvl8pPr>
            <a:lvl9pPr marL="4114800" lvl="8" indent="-228600" algn="l" rtl="0">
              <a:lnSpc>
                <a:spcPct val="93000"/>
              </a:lnSpc>
              <a:spcBef>
                <a:spcPts val="288"/>
              </a:spcBef>
              <a:spcAft>
                <a:spcPts val="288"/>
              </a:spcAft>
              <a:buSzPts val="1600"/>
              <a:buNone/>
              <a:defRPr sz="1600" b="1"/>
            </a:lvl9pPr>
          </a:lstStyle>
          <a:p>
            <a:endParaRPr/>
          </a:p>
        </p:txBody>
      </p:sp>
      <p:sp>
        <p:nvSpPr>
          <p:cNvPr id="57" name="Google Shape;57;g75f49c94a8_0_482"/>
          <p:cNvSpPr txBox="1">
            <a:spLocks noGrp="1"/>
          </p:cNvSpPr>
          <p:nvPr>
            <p:ph type="body" idx="2"/>
          </p:nvPr>
        </p:nvSpPr>
        <p:spPr>
          <a:xfrm>
            <a:off x="610560" y="2174628"/>
            <a:ext cx="5385600" cy="3951600"/>
          </a:xfrm>
          <a:prstGeom prst="rect">
            <a:avLst/>
          </a:prstGeom>
          <a:noFill/>
          <a:ln>
            <a:noFill/>
          </a:ln>
        </p:spPr>
        <p:txBody>
          <a:bodyPr spcFirstLastPara="1" wrap="square" lIns="0" tIns="28200" rIns="0" bIns="0" anchor="t" anchorCtr="0">
            <a:noAutofit/>
          </a:bodyPr>
          <a:lstStyle>
            <a:lvl1pPr marL="457200" lvl="0" indent="-381000" algn="l" rtl="0">
              <a:lnSpc>
                <a:spcPct val="93000"/>
              </a:lnSpc>
              <a:spcBef>
                <a:spcPts val="0"/>
              </a:spcBef>
              <a:spcAft>
                <a:spcPts val="0"/>
              </a:spcAft>
              <a:buSzPts val="2400"/>
              <a:buChar char="•"/>
              <a:defRPr sz="2400"/>
            </a:lvl1pPr>
            <a:lvl2pPr marL="914400" lvl="1" indent="-355600" algn="l" rtl="0">
              <a:lnSpc>
                <a:spcPct val="93000"/>
              </a:lnSpc>
              <a:spcBef>
                <a:spcPts val="1425"/>
              </a:spcBef>
              <a:spcAft>
                <a:spcPts val="0"/>
              </a:spcAft>
              <a:buSzPts val="2000"/>
              <a:buChar char="•"/>
              <a:defRPr sz="2000"/>
            </a:lvl2pPr>
            <a:lvl3pPr marL="1371600" lvl="2" indent="-342900" algn="l" rtl="0">
              <a:lnSpc>
                <a:spcPct val="93000"/>
              </a:lnSpc>
              <a:spcBef>
                <a:spcPts val="1138"/>
              </a:spcBef>
              <a:spcAft>
                <a:spcPts val="0"/>
              </a:spcAft>
              <a:buSzPts val="1800"/>
              <a:buChar char="•"/>
              <a:defRPr sz="1800"/>
            </a:lvl3pPr>
            <a:lvl4pPr marL="1828800" lvl="3" indent="-330200" algn="l" rtl="0">
              <a:lnSpc>
                <a:spcPct val="93000"/>
              </a:lnSpc>
              <a:spcBef>
                <a:spcPts val="850"/>
              </a:spcBef>
              <a:spcAft>
                <a:spcPts val="0"/>
              </a:spcAft>
              <a:buSzPts val="1600"/>
              <a:buChar char="•"/>
              <a:defRPr sz="1600"/>
            </a:lvl4pPr>
            <a:lvl5pPr marL="2286000" lvl="4" indent="-330200" algn="l" rtl="0">
              <a:lnSpc>
                <a:spcPct val="93000"/>
              </a:lnSpc>
              <a:spcBef>
                <a:spcPts val="575"/>
              </a:spcBef>
              <a:spcAft>
                <a:spcPts val="0"/>
              </a:spcAft>
              <a:buSzPts val="1600"/>
              <a:buChar char="•"/>
              <a:defRPr sz="1600"/>
            </a:lvl5pPr>
            <a:lvl6pPr marL="2743200" lvl="5" indent="-228600" algn="l" rtl="0">
              <a:lnSpc>
                <a:spcPct val="93000"/>
              </a:lnSpc>
              <a:spcBef>
                <a:spcPts val="288"/>
              </a:spcBef>
              <a:spcAft>
                <a:spcPts val="0"/>
              </a:spcAft>
              <a:buSzPts val="1800"/>
              <a:buNone/>
              <a:defRPr sz="1600"/>
            </a:lvl6pPr>
            <a:lvl7pPr marL="3200400" lvl="6" indent="-228600" algn="l" rtl="0">
              <a:lnSpc>
                <a:spcPct val="93000"/>
              </a:lnSpc>
              <a:spcBef>
                <a:spcPts val="288"/>
              </a:spcBef>
              <a:spcAft>
                <a:spcPts val="0"/>
              </a:spcAft>
              <a:buSzPts val="1800"/>
              <a:buNone/>
              <a:defRPr sz="1600"/>
            </a:lvl7pPr>
            <a:lvl8pPr marL="3657600" lvl="7" indent="-228600" algn="l" rtl="0">
              <a:lnSpc>
                <a:spcPct val="93000"/>
              </a:lnSpc>
              <a:spcBef>
                <a:spcPts val="288"/>
              </a:spcBef>
              <a:spcAft>
                <a:spcPts val="0"/>
              </a:spcAft>
              <a:buSzPts val="1800"/>
              <a:buNone/>
              <a:defRPr sz="1600"/>
            </a:lvl8pPr>
            <a:lvl9pPr marL="4114800" lvl="8" indent="-228600" algn="l" rtl="0">
              <a:lnSpc>
                <a:spcPct val="93000"/>
              </a:lnSpc>
              <a:spcBef>
                <a:spcPts val="288"/>
              </a:spcBef>
              <a:spcAft>
                <a:spcPts val="288"/>
              </a:spcAft>
              <a:buSzPts val="1800"/>
              <a:buNone/>
              <a:defRPr sz="1600"/>
            </a:lvl9pPr>
          </a:lstStyle>
          <a:p>
            <a:endParaRPr/>
          </a:p>
        </p:txBody>
      </p:sp>
      <p:sp>
        <p:nvSpPr>
          <p:cNvPr id="58" name="Google Shape;58;g75f49c94a8_0_482"/>
          <p:cNvSpPr txBox="1">
            <a:spLocks noGrp="1"/>
          </p:cNvSpPr>
          <p:nvPr>
            <p:ph type="body" idx="3"/>
          </p:nvPr>
        </p:nvSpPr>
        <p:spPr>
          <a:xfrm>
            <a:off x="6193920" y="1535201"/>
            <a:ext cx="5389500" cy="639600"/>
          </a:xfrm>
          <a:prstGeom prst="rect">
            <a:avLst/>
          </a:prstGeom>
          <a:noFill/>
          <a:ln>
            <a:noFill/>
          </a:ln>
        </p:spPr>
        <p:txBody>
          <a:bodyPr spcFirstLastPara="1" wrap="square" lIns="0" tIns="28200" rIns="0" bIns="0" anchor="b" anchorCtr="0">
            <a:noAutofit/>
          </a:bodyPr>
          <a:lstStyle>
            <a:lvl1pPr marL="457200" lvl="0" indent="-228600" algn="l" rtl="0">
              <a:lnSpc>
                <a:spcPct val="93000"/>
              </a:lnSpc>
              <a:spcBef>
                <a:spcPts val="0"/>
              </a:spcBef>
              <a:spcAft>
                <a:spcPts val="0"/>
              </a:spcAft>
              <a:buSzPts val="2400"/>
              <a:buNone/>
              <a:defRPr sz="2400" b="1"/>
            </a:lvl1pPr>
            <a:lvl2pPr marL="914400" lvl="1" indent="-228600" algn="l" rtl="0">
              <a:lnSpc>
                <a:spcPct val="93000"/>
              </a:lnSpc>
              <a:spcBef>
                <a:spcPts val="1425"/>
              </a:spcBef>
              <a:spcAft>
                <a:spcPts val="0"/>
              </a:spcAft>
              <a:buSzPts val="2000"/>
              <a:buNone/>
              <a:defRPr sz="2000" b="1"/>
            </a:lvl2pPr>
            <a:lvl3pPr marL="1371600" lvl="2" indent="-228600" algn="l" rtl="0">
              <a:lnSpc>
                <a:spcPct val="93000"/>
              </a:lnSpc>
              <a:spcBef>
                <a:spcPts val="1138"/>
              </a:spcBef>
              <a:spcAft>
                <a:spcPts val="0"/>
              </a:spcAft>
              <a:buSzPts val="1800"/>
              <a:buNone/>
              <a:defRPr sz="1800" b="1"/>
            </a:lvl3pPr>
            <a:lvl4pPr marL="1828800" lvl="3" indent="-228600" algn="l" rtl="0">
              <a:lnSpc>
                <a:spcPct val="93000"/>
              </a:lnSpc>
              <a:spcBef>
                <a:spcPts val="850"/>
              </a:spcBef>
              <a:spcAft>
                <a:spcPts val="0"/>
              </a:spcAft>
              <a:buSzPts val="1600"/>
              <a:buNone/>
              <a:defRPr sz="1600" b="1"/>
            </a:lvl4pPr>
            <a:lvl5pPr marL="2286000" lvl="4" indent="-228600" algn="l" rtl="0">
              <a:lnSpc>
                <a:spcPct val="93000"/>
              </a:lnSpc>
              <a:spcBef>
                <a:spcPts val="575"/>
              </a:spcBef>
              <a:spcAft>
                <a:spcPts val="0"/>
              </a:spcAft>
              <a:buSzPts val="1600"/>
              <a:buNone/>
              <a:defRPr sz="1600" b="1"/>
            </a:lvl5pPr>
            <a:lvl6pPr marL="2743200" lvl="5" indent="-228600" algn="l" rtl="0">
              <a:lnSpc>
                <a:spcPct val="93000"/>
              </a:lnSpc>
              <a:spcBef>
                <a:spcPts val="288"/>
              </a:spcBef>
              <a:spcAft>
                <a:spcPts val="0"/>
              </a:spcAft>
              <a:buSzPts val="1600"/>
              <a:buNone/>
              <a:defRPr sz="1600" b="1"/>
            </a:lvl6pPr>
            <a:lvl7pPr marL="3200400" lvl="6" indent="-228600" algn="l" rtl="0">
              <a:lnSpc>
                <a:spcPct val="93000"/>
              </a:lnSpc>
              <a:spcBef>
                <a:spcPts val="288"/>
              </a:spcBef>
              <a:spcAft>
                <a:spcPts val="0"/>
              </a:spcAft>
              <a:buSzPts val="1600"/>
              <a:buNone/>
              <a:defRPr sz="1600" b="1"/>
            </a:lvl7pPr>
            <a:lvl8pPr marL="3657600" lvl="7" indent="-228600" algn="l" rtl="0">
              <a:lnSpc>
                <a:spcPct val="93000"/>
              </a:lnSpc>
              <a:spcBef>
                <a:spcPts val="288"/>
              </a:spcBef>
              <a:spcAft>
                <a:spcPts val="0"/>
              </a:spcAft>
              <a:buSzPts val="1600"/>
              <a:buNone/>
              <a:defRPr sz="1600" b="1"/>
            </a:lvl8pPr>
            <a:lvl9pPr marL="4114800" lvl="8" indent="-228600" algn="l" rtl="0">
              <a:lnSpc>
                <a:spcPct val="93000"/>
              </a:lnSpc>
              <a:spcBef>
                <a:spcPts val="288"/>
              </a:spcBef>
              <a:spcAft>
                <a:spcPts val="288"/>
              </a:spcAft>
              <a:buSzPts val="1600"/>
              <a:buNone/>
              <a:defRPr sz="1600" b="1"/>
            </a:lvl9pPr>
          </a:lstStyle>
          <a:p>
            <a:endParaRPr/>
          </a:p>
        </p:txBody>
      </p:sp>
      <p:sp>
        <p:nvSpPr>
          <p:cNvPr id="59" name="Google Shape;59;g75f49c94a8_0_482"/>
          <p:cNvSpPr txBox="1">
            <a:spLocks noGrp="1"/>
          </p:cNvSpPr>
          <p:nvPr>
            <p:ph type="body" idx="4"/>
          </p:nvPr>
        </p:nvSpPr>
        <p:spPr>
          <a:xfrm>
            <a:off x="6193920" y="2174628"/>
            <a:ext cx="5389500" cy="3951600"/>
          </a:xfrm>
          <a:prstGeom prst="rect">
            <a:avLst/>
          </a:prstGeom>
          <a:noFill/>
          <a:ln>
            <a:noFill/>
          </a:ln>
        </p:spPr>
        <p:txBody>
          <a:bodyPr spcFirstLastPara="1" wrap="square" lIns="0" tIns="28200" rIns="0" bIns="0" anchor="t" anchorCtr="0">
            <a:noAutofit/>
          </a:bodyPr>
          <a:lstStyle>
            <a:lvl1pPr marL="457200" lvl="0" indent="-381000" algn="l" rtl="0">
              <a:lnSpc>
                <a:spcPct val="93000"/>
              </a:lnSpc>
              <a:spcBef>
                <a:spcPts val="0"/>
              </a:spcBef>
              <a:spcAft>
                <a:spcPts val="0"/>
              </a:spcAft>
              <a:buSzPts val="2400"/>
              <a:buChar char="•"/>
              <a:defRPr sz="2400"/>
            </a:lvl1pPr>
            <a:lvl2pPr marL="914400" lvl="1" indent="-355600" algn="l" rtl="0">
              <a:lnSpc>
                <a:spcPct val="93000"/>
              </a:lnSpc>
              <a:spcBef>
                <a:spcPts val="1425"/>
              </a:spcBef>
              <a:spcAft>
                <a:spcPts val="0"/>
              </a:spcAft>
              <a:buSzPts val="2000"/>
              <a:buChar char="•"/>
              <a:defRPr sz="2000"/>
            </a:lvl2pPr>
            <a:lvl3pPr marL="1371600" lvl="2" indent="-342900" algn="l" rtl="0">
              <a:lnSpc>
                <a:spcPct val="93000"/>
              </a:lnSpc>
              <a:spcBef>
                <a:spcPts val="1138"/>
              </a:spcBef>
              <a:spcAft>
                <a:spcPts val="0"/>
              </a:spcAft>
              <a:buSzPts val="1800"/>
              <a:buChar char="•"/>
              <a:defRPr sz="1800"/>
            </a:lvl3pPr>
            <a:lvl4pPr marL="1828800" lvl="3" indent="-330200" algn="l" rtl="0">
              <a:lnSpc>
                <a:spcPct val="93000"/>
              </a:lnSpc>
              <a:spcBef>
                <a:spcPts val="850"/>
              </a:spcBef>
              <a:spcAft>
                <a:spcPts val="0"/>
              </a:spcAft>
              <a:buSzPts val="1600"/>
              <a:buChar char="•"/>
              <a:defRPr sz="1600"/>
            </a:lvl4pPr>
            <a:lvl5pPr marL="2286000" lvl="4" indent="-330200" algn="l" rtl="0">
              <a:lnSpc>
                <a:spcPct val="93000"/>
              </a:lnSpc>
              <a:spcBef>
                <a:spcPts val="575"/>
              </a:spcBef>
              <a:spcAft>
                <a:spcPts val="0"/>
              </a:spcAft>
              <a:buSzPts val="1600"/>
              <a:buChar char="•"/>
              <a:defRPr sz="1600"/>
            </a:lvl5pPr>
            <a:lvl6pPr marL="2743200" lvl="5" indent="-228600" algn="l" rtl="0">
              <a:lnSpc>
                <a:spcPct val="93000"/>
              </a:lnSpc>
              <a:spcBef>
                <a:spcPts val="288"/>
              </a:spcBef>
              <a:spcAft>
                <a:spcPts val="0"/>
              </a:spcAft>
              <a:buSzPts val="1800"/>
              <a:buNone/>
              <a:defRPr sz="1600"/>
            </a:lvl6pPr>
            <a:lvl7pPr marL="3200400" lvl="6" indent="-228600" algn="l" rtl="0">
              <a:lnSpc>
                <a:spcPct val="93000"/>
              </a:lnSpc>
              <a:spcBef>
                <a:spcPts val="288"/>
              </a:spcBef>
              <a:spcAft>
                <a:spcPts val="0"/>
              </a:spcAft>
              <a:buSzPts val="1800"/>
              <a:buNone/>
              <a:defRPr sz="1600"/>
            </a:lvl7pPr>
            <a:lvl8pPr marL="3657600" lvl="7" indent="-228600" algn="l" rtl="0">
              <a:lnSpc>
                <a:spcPct val="93000"/>
              </a:lnSpc>
              <a:spcBef>
                <a:spcPts val="288"/>
              </a:spcBef>
              <a:spcAft>
                <a:spcPts val="0"/>
              </a:spcAft>
              <a:buSzPts val="1800"/>
              <a:buNone/>
              <a:defRPr sz="1600"/>
            </a:lvl8pPr>
            <a:lvl9pPr marL="4114800" lvl="8" indent="-228600" algn="l" rtl="0">
              <a:lnSpc>
                <a:spcPct val="93000"/>
              </a:lnSpc>
              <a:spcBef>
                <a:spcPts val="288"/>
              </a:spcBef>
              <a:spcAft>
                <a:spcPts val="288"/>
              </a:spcAft>
              <a:buSzPts val="1800"/>
              <a:buNone/>
              <a:defRPr sz="1600"/>
            </a:lvl9pPr>
          </a:lstStyle>
          <a:p>
            <a:endParaRPr/>
          </a:p>
        </p:txBody>
      </p:sp>
      <p:sp>
        <p:nvSpPr>
          <p:cNvPr id="60" name="Google Shape;60;g75f49c94a8_0_482"/>
          <p:cNvSpPr txBox="1">
            <a:spLocks noGrp="1"/>
          </p:cNvSpPr>
          <p:nvPr>
            <p:ph type="dt" idx="10"/>
          </p:nvPr>
        </p:nvSpPr>
        <p:spPr>
          <a:xfrm>
            <a:off x="382081" y="6989054"/>
            <a:ext cx="2837700" cy="470700"/>
          </a:xfrm>
          <a:prstGeom prst="rect">
            <a:avLst/>
          </a:prstGeom>
          <a:noFill/>
          <a:ln>
            <a:noFill/>
          </a:ln>
        </p:spPr>
        <p:txBody>
          <a:bodyPr spcFirstLastPara="1" wrap="square" lIns="0" tIns="0" rIns="0" bIns="0" anchor="t" anchorCtr="0">
            <a:noAutofit/>
          </a:bodyPr>
          <a:lstStyle>
            <a:lvl1pPr lvl="0" algn="l" rtl="0">
              <a:lnSpc>
                <a:spcPct val="93000"/>
              </a:lnSpc>
              <a:spcBef>
                <a:spcPts val="0"/>
              </a:spcBef>
              <a:spcAft>
                <a:spcPts val="0"/>
              </a:spcAft>
              <a:buSzPts val="1400"/>
              <a:buNone/>
              <a:defRPr/>
            </a:lvl1pPr>
            <a:lvl2pPr lvl="1" algn="l" rtl="0">
              <a:lnSpc>
                <a:spcPct val="93000"/>
              </a:lnSpc>
              <a:spcBef>
                <a:spcPts val="0"/>
              </a:spcBef>
              <a:spcAft>
                <a:spcPts val="0"/>
              </a:spcAft>
              <a:buSzPts val="1400"/>
              <a:buNone/>
              <a:defRPr/>
            </a:lvl2pPr>
            <a:lvl3pPr lvl="2" algn="l" rtl="0">
              <a:lnSpc>
                <a:spcPct val="93000"/>
              </a:lnSpc>
              <a:spcBef>
                <a:spcPts val="0"/>
              </a:spcBef>
              <a:spcAft>
                <a:spcPts val="0"/>
              </a:spcAft>
              <a:buSzPts val="1400"/>
              <a:buNone/>
              <a:defRPr/>
            </a:lvl3pPr>
            <a:lvl4pPr lvl="3" algn="l" rtl="0">
              <a:lnSpc>
                <a:spcPct val="93000"/>
              </a:lnSpc>
              <a:spcBef>
                <a:spcPts val="0"/>
              </a:spcBef>
              <a:spcAft>
                <a:spcPts val="0"/>
              </a:spcAft>
              <a:buSzPts val="1400"/>
              <a:buNone/>
              <a:defRPr/>
            </a:lvl4pPr>
            <a:lvl5pPr lvl="4" algn="l" rtl="0">
              <a:lnSpc>
                <a:spcPct val="93000"/>
              </a:lnSpc>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1" name="Google Shape;61;g75f49c94a8_0_482"/>
          <p:cNvSpPr txBox="1">
            <a:spLocks noGrp="1"/>
          </p:cNvSpPr>
          <p:nvPr>
            <p:ph type="ftr" idx="11"/>
          </p:nvPr>
        </p:nvSpPr>
        <p:spPr>
          <a:xfrm>
            <a:off x="4170240" y="6247376"/>
            <a:ext cx="3863100" cy="470700"/>
          </a:xfrm>
          <a:prstGeom prst="rect">
            <a:avLst/>
          </a:prstGeom>
          <a:noFill/>
          <a:ln>
            <a:noFill/>
          </a:ln>
        </p:spPr>
        <p:txBody>
          <a:bodyPr spcFirstLastPara="1" wrap="square" lIns="0" tIns="0" rIns="0" bIns="0" anchor="t" anchorCtr="0">
            <a:noAutofit/>
          </a:bodyPr>
          <a:lstStyle>
            <a:lvl1pPr lvl="0" algn="ctr" rtl="0">
              <a:lnSpc>
                <a:spcPct val="93000"/>
              </a:lnSpc>
              <a:spcBef>
                <a:spcPts val="0"/>
              </a:spcBef>
              <a:spcAft>
                <a:spcPts val="0"/>
              </a:spcAft>
              <a:buSzPts val="1400"/>
              <a:buNone/>
              <a:defRPr/>
            </a:lvl1pPr>
            <a:lvl2pPr lvl="1" algn="l" rtl="0">
              <a:lnSpc>
                <a:spcPct val="93000"/>
              </a:lnSpc>
              <a:spcBef>
                <a:spcPts val="0"/>
              </a:spcBef>
              <a:spcAft>
                <a:spcPts val="0"/>
              </a:spcAft>
              <a:buSzPts val="1400"/>
              <a:buNone/>
              <a:defRPr/>
            </a:lvl2pPr>
            <a:lvl3pPr lvl="2" algn="l" rtl="0">
              <a:lnSpc>
                <a:spcPct val="93000"/>
              </a:lnSpc>
              <a:spcBef>
                <a:spcPts val="0"/>
              </a:spcBef>
              <a:spcAft>
                <a:spcPts val="0"/>
              </a:spcAft>
              <a:buSzPts val="1400"/>
              <a:buNone/>
              <a:defRPr/>
            </a:lvl3pPr>
            <a:lvl4pPr lvl="3" algn="l" rtl="0">
              <a:lnSpc>
                <a:spcPct val="93000"/>
              </a:lnSpc>
              <a:spcBef>
                <a:spcPts val="0"/>
              </a:spcBef>
              <a:spcAft>
                <a:spcPts val="0"/>
              </a:spcAft>
              <a:buSzPts val="1400"/>
              <a:buNone/>
              <a:defRPr/>
            </a:lvl4pPr>
            <a:lvl5pPr lvl="4" algn="l" rtl="0">
              <a:lnSpc>
                <a:spcPct val="93000"/>
              </a:lnSpc>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2" name="Google Shape;62;g75f49c94a8_0_482"/>
          <p:cNvSpPr txBox="1">
            <a:spLocks noGrp="1"/>
          </p:cNvSpPr>
          <p:nvPr>
            <p:ph type="sldNum" idx="12"/>
          </p:nvPr>
        </p:nvSpPr>
        <p:spPr>
          <a:xfrm>
            <a:off x="207360" y="6531086"/>
            <a:ext cx="2837700" cy="275100"/>
          </a:xfrm>
          <a:prstGeom prst="rect">
            <a:avLst/>
          </a:prstGeom>
          <a:noFill/>
          <a:ln>
            <a:noFill/>
          </a:ln>
        </p:spPr>
        <p:txBody>
          <a:bodyPr spcFirstLastPara="1" wrap="square" lIns="0" tIns="0" rIns="0" bIns="0" anchor="t" anchorCtr="0">
            <a:noAutofit/>
          </a:bodyPr>
          <a:lstStyle>
            <a:lvl1pPr marL="0" marR="0" lvl="0" indent="0" algn="l" rtl="0">
              <a:lnSpc>
                <a:spcPct val="93000"/>
              </a:lnSpc>
              <a:spcBef>
                <a:spcPts val="0"/>
              </a:spcBef>
              <a:spcAft>
                <a:spcPts val="0"/>
              </a:spcAft>
              <a:buNone/>
              <a:defRPr sz="1400">
                <a:solidFill>
                  <a:srgbClr val="000000"/>
                </a:solidFill>
                <a:latin typeface="Arial"/>
                <a:ea typeface="Arial"/>
                <a:cs typeface="Arial"/>
                <a:sym typeface="Arial"/>
              </a:defRPr>
            </a:lvl1pPr>
            <a:lvl2pPr marL="0" marR="0" lvl="1" indent="0" algn="l" rtl="0">
              <a:lnSpc>
                <a:spcPct val="93000"/>
              </a:lnSpc>
              <a:spcBef>
                <a:spcPts val="0"/>
              </a:spcBef>
              <a:spcAft>
                <a:spcPts val="0"/>
              </a:spcAft>
              <a:buNone/>
              <a:defRPr sz="1400">
                <a:solidFill>
                  <a:srgbClr val="000000"/>
                </a:solidFill>
                <a:latin typeface="Arial"/>
                <a:ea typeface="Arial"/>
                <a:cs typeface="Arial"/>
                <a:sym typeface="Arial"/>
              </a:defRPr>
            </a:lvl2pPr>
            <a:lvl3pPr marL="0" marR="0" lvl="2" indent="0" algn="l" rtl="0">
              <a:lnSpc>
                <a:spcPct val="93000"/>
              </a:lnSpc>
              <a:spcBef>
                <a:spcPts val="0"/>
              </a:spcBef>
              <a:spcAft>
                <a:spcPts val="0"/>
              </a:spcAft>
              <a:buNone/>
              <a:defRPr sz="1400">
                <a:solidFill>
                  <a:srgbClr val="000000"/>
                </a:solidFill>
                <a:latin typeface="Arial"/>
                <a:ea typeface="Arial"/>
                <a:cs typeface="Arial"/>
                <a:sym typeface="Arial"/>
              </a:defRPr>
            </a:lvl3pPr>
            <a:lvl4pPr marL="0" marR="0" lvl="3" indent="0" algn="l" rtl="0">
              <a:lnSpc>
                <a:spcPct val="93000"/>
              </a:lnSpc>
              <a:spcBef>
                <a:spcPts val="0"/>
              </a:spcBef>
              <a:spcAft>
                <a:spcPts val="0"/>
              </a:spcAft>
              <a:buNone/>
              <a:defRPr sz="1400">
                <a:solidFill>
                  <a:srgbClr val="000000"/>
                </a:solidFill>
                <a:latin typeface="Arial"/>
                <a:ea typeface="Arial"/>
                <a:cs typeface="Arial"/>
                <a:sym typeface="Arial"/>
              </a:defRPr>
            </a:lvl4pPr>
            <a:lvl5pPr marL="0" marR="0" lvl="4" indent="0" algn="l" rtl="0">
              <a:lnSpc>
                <a:spcPct val="93000"/>
              </a:lnSpc>
              <a:spcBef>
                <a:spcPts val="0"/>
              </a:spcBef>
              <a:spcAft>
                <a:spcPts val="0"/>
              </a:spcAft>
              <a:buNone/>
              <a:defRPr sz="1400">
                <a:solidFill>
                  <a:srgbClr val="000000"/>
                </a:solidFill>
                <a:latin typeface="Arial"/>
                <a:ea typeface="Arial"/>
                <a:cs typeface="Arial"/>
                <a:sym typeface="Arial"/>
              </a:defRPr>
            </a:lvl5pPr>
            <a:lvl6pPr marL="0" marR="0" lvl="5" indent="0" algn="l" rtl="0">
              <a:lnSpc>
                <a:spcPct val="93000"/>
              </a:lnSpc>
              <a:spcBef>
                <a:spcPts val="0"/>
              </a:spcBef>
              <a:spcAft>
                <a:spcPts val="0"/>
              </a:spcAft>
              <a:buNone/>
              <a:defRPr sz="1400">
                <a:solidFill>
                  <a:srgbClr val="000000"/>
                </a:solidFill>
                <a:latin typeface="Arial"/>
                <a:ea typeface="Arial"/>
                <a:cs typeface="Arial"/>
                <a:sym typeface="Arial"/>
              </a:defRPr>
            </a:lvl6pPr>
            <a:lvl7pPr marL="0" marR="0" lvl="6" indent="0" algn="l" rtl="0">
              <a:lnSpc>
                <a:spcPct val="93000"/>
              </a:lnSpc>
              <a:spcBef>
                <a:spcPts val="0"/>
              </a:spcBef>
              <a:spcAft>
                <a:spcPts val="0"/>
              </a:spcAft>
              <a:buNone/>
              <a:defRPr sz="1400">
                <a:solidFill>
                  <a:srgbClr val="000000"/>
                </a:solidFill>
                <a:latin typeface="Arial"/>
                <a:ea typeface="Arial"/>
                <a:cs typeface="Arial"/>
                <a:sym typeface="Arial"/>
              </a:defRPr>
            </a:lvl7pPr>
            <a:lvl8pPr marL="0" marR="0" lvl="7" indent="0" algn="l" rtl="0">
              <a:lnSpc>
                <a:spcPct val="93000"/>
              </a:lnSpc>
              <a:spcBef>
                <a:spcPts val="0"/>
              </a:spcBef>
              <a:spcAft>
                <a:spcPts val="0"/>
              </a:spcAft>
              <a:buNone/>
              <a:defRPr sz="1400">
                <a:solidFill>
                  <a:srgbClr val="000000"/>
                </a:solidFill>
                <a:latin typeface="Arial"/>
                <a:ea typeface="Arial"/>
                <a:cs typeface="Arial"/>
                <a:sym typeface="Arial"/>
              </a:defRPr>
            </a:lvl8pPr>
            <a:lvl9pPr marL="0" marR="0" lvl="8" indent="0" algn="l" rtl="0">
              <a:lnSpc>
                <a:spcPct val="93000"/>
              </a:lnSpc>
              <a:spcBef>
                <a:spcPts val="0"/>
              </a:spcBef>
              <a:spcAft>
                <a:spcPts val="0"/>
              </a:spcAft>
              <a:buNone/>
              <a:defRPr sz="1400">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iapositiva titolo" type="title">
  <p:cSld name="TITLE">
    <p:spTree>
      <p:nvGrpSpPr>
        <p:cNvPr id="1" name="Shape 63"/>
        <p:cNvGrpSpPr/>
        <p:nvPr/>
      </p:nvGrpSpPr>
      <p:grpSpPr>
        <a:xfrm>
          <a:off x="0" y="0"/>
          <a:ext cx="0" cy="0"/>
          <a:chOff x="0" y="0"/>
          <a:chExt cx="0" cy="0"/>
        </a:xfrm>
      </p:grpSpPr>
      <p:sp>
        <p:nvSpPr>
          <p:cNvPr id="64" name="Google Shape;64;g75f49c94a8_0_491"/>
          <p:cNvSpPr txBox="1">
            <a:spLocks noGrp="1"/>
          </p:cNvSpPr>
          <p:nvPr>
            <p:ph type="ctrTitle"/>
          </p:nvPr>
        </p:nvSpPr>
        <p:spPr>
          <a:xfrm>
            <a:off x="913920" y="2129984"/>
            <a:ext cx="10364100" cy="1470600"/>
          </a:xfrm>
          <a:prstGeom prst="rect">
            <a:avLst/>
          </a:prstGeom>
          <a:noFill/>
          <a:ln>
            <a:noFill/>
          </a:ln>
        </p:spPr>
        <p:txBody>
          <a:bodyPr spcFirstLastPara="1" wrap="square" lIns="0" tIns="0" rIns="0" bIns="0" anchor="ctr" anchorCtr="0">
            <a:noAutofit/>
          </a:bodyPr>
          <a:lstStyle>
            <a:lvl1pPr lvl="0" algn="ctr" rtl="0">
              <a:lnSpc>
                <a:spcPct val="93000"/>
              </a:lnSpc>
              <a:spcBef>
                <a:spcPts val="0"/>
              </a:spcBef>
              <a:spcAft>
                <a:spcPts val="0"/>
              </a:spcAft>
              <a:buSzPts val="1400"/>
              <a:buNone/>
              <a:defRPr/>
            </a:lvl1pPr>
            <a:lvl2pPr lvl="1" algn="ctr" rtl="0">
              <a:lnSpc>
                <a:spcPct val="93000"/>
              </a:lnSpc>
              <a:spcBef>
                <a:spcPts val="0"/>
              </a:spcBef>
              <a:spcAft>
                <a:spcPts val="0"/>
              </a:spcAft>
              <a:buSzPts val="1400"/>
              <a:buNone/>
              <a:defRPr/>
            </a:lvl2pPr>
            <a:lvl3pPr lvl="2" algn="ctr" rtl="0">
              <a:lnSpc>
                <a:spcPct val="93000"/>
              </a:lnSpc>
              <a:spcBef>
                <a:spcPts val="0"/>
              </a:spcBef>
              <a:spcAft>
                <a:spcPts val="0"/>
              </a:spcAft>
              <a:buSzPts val="1400"/>
              <a:buNone/>
              <a:defRPr/>
            </a:lvl3pPr>
            <a:lvl4pPr lvl="3" algn="ctr" rtl="0">
              <a:lnSpc>
                <a:spcPct val="93000"/>
              </a:lnSpc>
              <a:spcBef>
                <a:spcPts val="0"/>
              </a:spcBef>
              <a:spcAft>
                <a:spcPts val="0"/>
              </a:spcAft>
              <a:buSzPts val="1400"/>
              <a:buNone/>
              <a:defRPr/>
            </a:lvl4pPr>
            <a:lvl5pPr lvl="4" algn="ctr" rtl="0">
              <a:lnSpc>
                <a:spcPct val="93000"/>
              </a:lnSpc>
              <a:spcBef>
                <a:spcPts val="0"/>
              </a:spcBef>
              <a:spcAft>
                <a:spcPts val="0"/>
              </a:spcAft>
              <a:buSzPts val="1400"/>
              <a:buNone/>
              <a:defRPr/>
            </a:lvl5pPr>
            <a:lvl6pPr lvl="5" algn="ctr" rtl="0">
              <a:lnSpc>
                <a:spcPct val="93000"/>
              </a:lnSpc>
              <a:spcBef>
                <a:spcPts val="0"/>
              </a:spcBef>
              <a:spcAft>
                <a:spcPts val="0"/>
              </a:spcAft>
              <a:buSzPts val="1400"/>
              <a:buNone/>
              <a:defRPr/>
            </a:lvl6pPr>
            <a:lvl7pPr lvl="6" algn="ctr" rtl="0">
              <a:lnSpc>
                <a:spcPct val="93000"/>
              </a:lnSpc>
              <a:spcBef>
                <a:spcPts val="0"/>
              </a:spcBef>
              <a:spcAft>
                <a:spcPts val="0"/>
              </a:spcAft>
              <a:buSzPts val="1400"/>
              <a:buNone/>
              <a:defRPr/>
            </a:lvl7pPr>
            <a:lvl8pPr lvl="7" algn="ctr" rtl="0">
              <a:lnSpc>
                <a:spcPct val="93000"/>
              </a:lnSpc>
              <a:spcBef>
                <a:spcPts val="0"/>
              </a:spcBef>
              <a:spcAft>
                <a:spcPts val="0"/>
              </a:spcAft>
              <a:buSzPts val="1400"/>
              <a:buNone/>
              <a:defRPr/>
            </a:lvl8pPr>
            <a:lvl9pPr lvl="8" algn="ctr" rtl="0">
              <a:lnSpc>
                <a:spcPct val="93000"/>
              </a:lnSpc>
              <a:spcBef>
                <a:spcPts val="0"/>
              </a:spcBef>
              <a:spcAft>
                <a:spcPts val="0"/>
              </a:spcAft>
              <a:buSzPts val="1400"/>
              <a:buNone/>
              <a:defRPr/>
            </a:lvl9pPr>
          </a:lstStyle>
          <a:p>
            <a:endParaRPr/>
          </a:p>
        </p:txBody>
      </p:sp>
      <p:sp>
        <p:nvSpPr>
          <p:cNvPr id="65" name="Google Shape;65;g75f49c94a8_0_491"/>
          <p:cNvSpPr txBox="1">
            <a:spLocks noGrp="1"/>
          </p:cNvSpPr>
          <p:nvPr>
            <p:ph type="subTitle" idx="1"/>
          </p:nvPr>
        </p:nvSpPr>
        <p:spPr>
          <a:xfrm>
            <a:off x="1829761" y="3885528"/>
            <a:ext cx="8534100" cy="1752600"/>
          </a:xfrm>
          <a:prstGeom prst="rect">
            <a:avLst/>
          </a:prstGeom>
          <a:noFill/>
          <a:ln>
            <a:noFill/>
          </a:ln>
        </p:spPr>
        <p:txBody>
          <a:bodyPr spcFirstLastPara="1" wrap="square" lIns="0" tIns="28200" rIns="0" bIns="0" anchor="t" anchorCtr="0">
            <a:noAutofit/>
          </a:bodyPr>
          <a:lstStyle>
            <a:lvl1pPr lvl="0" algn="ctr" rtl="0">
              <a:lnSpc>
                <a:spcPct val="93000"/>
              </a:lnSpc>
              <a:spcBef>
                <a:spcPts val="0"/>
              </a:spcBef>
              <a:spcAft>
                <a:spcPts val="0"/>
              </a:spcAft>
              <a:buSzPts val="3200"/>
              <a:buNone/>
              <a:defRPr/>
            </a:lvl1pPr>
            <a:lvl2pPr lvl="1" algn="ctr" rtl="0">
              <a:lnSpc>
                <a:spcPct val="93000"/>
              </a:lnSpc>
              <a:spcBef>
                <a:spcPts val="1425"/>
              </a:spcBef>
              <a:spcAft>
                <a:spcPts val="0"/>
              </a:spcAft>
              <a:buSzPts val="2800"/>
              <a:buNone/>
              <a:defRPr/>
            </a:lvl2pPr>
            <a:lvl3pPr lvl="2" algn="ctr" rtl="0">
              <a:lnSpc>
                <a:spcPct val="93000"/>
              </a:lnSpc>
              <a:spcBef>
                <a:spcPts val="1138"/>
              </a:spcBef>
              <a:spcAft>
                <a:spcPts val="0"/>
              </a:spcAft>
              <a:buSzPts val="2400"/>
              <a:buNone/>
              <a:defRPr/>
            </a:lvl3pPr>
            <a:lvl4pPr lvl="3" algn="ctr" rtl="0">
              <a:lnSpc>
                <a:spcPct val="93000"/>
              </a:lnSpc>
              <a:spcBef>
                <a:spcPts val="850"/>
              </a:spcBef>
              <a:spcAft>
                <a:spcPts val="0"/>
              </a:spcAft>
              <a:buSzPts val="2000"/>
              <a:buNone/>
              <a:defRPr/>
            </a:lvl4pPr>
            <a:lvl5pPr lvl="4" algn="ctr" rtl="0">
              <a:lnSpc>
                <a:spcPct val="93000"/>
              </a:lnSpc>
              <a:spcBef>
                <a:spcPts val="575"/>
              </a:spcBef>
              <a:spcAft>
                <a:spcPts val="0"/>
              </a:spcAft>
              <a:buSzPts val="2000"/>
              <a:buNone/>
              <a:defRPr/>
            </a:lvl5pPr>
            <a:lvl6pPr lvl="5" algn="ctr" rtl="0">
              <a:lnSpc>
                <a:spcPct val="93000"/>
              </a:lnSpc>
              <a:spcBef>
                <a:spcPts val="288"/>
              </a:spcBef>
              <a:spcAft>
                <a:spcPts val="0"/>
              </a:spcAft>
              <a:buSzPts val="2000"/>
              <a:buNone/>
              <a:defRPr/>
            </a:lvl6pPr>
            <a:lvl7pPr lvl="6" algn="ctr" rtl="0">
              <a:lnSpc>
                <a:spcPct val="93000"/>
              </a:lnSpc>
              <a:spcBef>
                <a:spcPts val="288"/>
              </a:spcBef>
              <a:spcAft>
                <a:spcPts val="0"/>
              </a:spcAft>
              <a:buSzPts val="2000"/>
              <a:buNone/>
              <a:defRPr/>
            </a:lvl7pPr>
            <a:lvl8pPr lvl="7" algn="ctr" rtl="0">
              <a:lnSpc>
                <a:spcPct val="93000"/>
              </a:lnSpc>
              <a:spcBef>
                <a:spcPts val="288"/>
              </a:spcBef>
              <a:spcAft>
                <a:spcPts val="0"/>
              </a:spcAft>
              <a:buSzPts val="2000"/>
              <a:buNone/>
              <a:defRPr/>
            </a:lvl8pPr>
            <a:lvl9pPr lvl="8" algn="ctr" rtl="0">
              <a:lnSpc>
                <a:spcPct val="93000"/>
              </a:lnSpc>
              <a:spcBef>
                <a:spcPts val="288"/>
              </a:spcBef>
              <a:spcAft>
                <a:spcPts val="288"/>
              </a:spcAft>
              <a:buSzPts val="2000"/>
              <a:buNone/>
              <a:defRPr/>
            </a:lvl9pPr>
          </a:lstStyle>
          <a:p>
            <a:endParaRPr/>
          </a:p>
        </p:txBody>
      </p:sp>
      <p:sp>
        <p:nvSpPr>
          <p:cNvPr id="66" name="Google Shape;66;g75f49c94a8_0_491"/>
          <p:cNvSpPr txBox="1">
            <a:spLocks noGrp="1"/>
          </p:cNvSpPr>
          <p:nvPr>
            <p:ph type="dt" idx="10"/>
          </p:nvPr>
        </p:nvSpPr>
        <p:spPr>
          <a:xfrm>
            <a:off x="382081" y="6989054"/>
            <a:ext cx="2837700" cy="470700"/>
          </a:xfrm>
          <a:prstGeom prst="rect">
            <a:avLst/>
          </a:prstGeom>
          <a:noFill/>
          <a:ln>
            <a:noFill/>
          </a:ln>
        </p:spPr>
        <p:txBody>
          <a:bodyPr spcFirstLastPara="1" wrap="square" lIns="0" tIns="0" rIns="0" bIns="0" anchor="t" anchorCtr="0">
            <a:noAutofit/>
          </a:bodyPr>
          <a:lstStyle>
            <a:lvl1pPr lvl="0" algn="l" rtl="0">
              <a:lnSpc>
                <a:spcPct val="93000"/>
              </a:lnSpc>
              <a:spcBef>
                <a:spcPts val="0"/>
              </a:spcBef>
              <a:spcAft>
                <a:spcPts val="0"/>
              </a:spcAft>
              <a:buSzPts val="1400"/>
              <a:buNone/>
              <a:defRPr/>
            </a:lvl1pPr>
            <a:lvl2pPr lvl="1" algn="l" rtl="0">
              <a:lnSpc>
                <a:spcPct val="93000"/>
              </a:lnSpc>
              <a:spcBef>
                <a:spcPts val="0"/>
              </a:spcBef>
              <a:spcAft>
                <a:spcPts val="0"/>
              </a:spcAft>
              <a:buSzPts val="1400"/>
              <a:buNone/>
              <a:defRPr/>
            </a:lvl2pPr>
            <a:lvl3pPr lvl="2" algn="l" rtl="0">
              <a:lnSpc>
                <a:spcPct val="93000"/>
              </a:lnSpc>
              <a:spcBef>
                <a:spcPts val="0"/>
              </a:spcBef>
              <a:spcAft>
                <a:spcPts val="0"/>
              </a:spcAft>
              <a:buSzPts val="1400"/>
              <a:buNone/>
              <a:defRPr/>
            </a:lvl3pPr>
            <a:lvl4pPr lvl="3" algn="l" rtl="0">
              <a:lnSpc>
                <a:spcPct val="93000"/>
              </a:lnSpc>
              <a:spcBef>
                <a:spcPts val="0"/>
              </a:spcBef>
              <a:spcAft>
                <a:spcPts val="0"/>
              </a:spcAft>
              <a:buSzPts val="1400"/>
              <a:buNone/>
              <a:defRPr/>
            </a:lvl4pPr>
            <a:lvl5pPr lvl="4" algn="l" rtl="0">
              <a:lnSpc>
                <a:spcPct val="93000"/>
              </a:lnSpc>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7" name="Google Shape;67;g75f49c94a8_0_491"/>
          <p:cNvSpPr txBox="1">
            <a:spLocks noGrp="1"/>
          </p:cNvSpPr>
          <p:nvPr>
            <p:ph type="ftr" idx="11"/>
          </p:nvPr>
        </p:nvSpPr>
        <p:spPr>
          <a:xfrm>
            <a:off x="4170240" y="6247376"/>
            <a:ext cx="3863100" cy="470700"/>
          </a:xfrm>
          <a:prstGeom prst="rect">
            <a:avLst/>
          </a:prstGeom>
          <a:noFill/>
          <a:ln>
            <a:noFill/>
          </a:ln>
        </p:spPr>
        <p:txBody>
          <a:bodyPr spcFirstLastPara="1" wrap="square" lIns="0" tIns="0" rIns="0" bIns="0" anchor="t" anchorCtr="0">
            <a:noAutofit/>
          </a:bodyPr>
          <a:lstStyle>
            <a:lvl1pPr lvl="0" algn="ctr" rtl="0">
              <a:lnSpc>
                <a:spcPct val="93000"/>
              </a:lnSpc>
              <a:spcBef>
                <a:spcPts val="0"/>
              </a:spcBef>
              <a:spcAft>
                <a:spcPts val="0"/>
              </a:spcAft>
              <a:buSzPts val="1400"/>
              <a:buNone/>
              <a:defRPr/>
            </a:lvl1pPr>
            <a:lvl2pPr lvl="1" algn="l" rtl="0">
              <a:lnSpc>
                <a:spcPct val="93000"/>
              </a:lnSpc>
              <a:spcBef>
                <a:spcPts val="0"/>
              </a:spcBef>
              <a:spcAft>
                <a:spcPts val="0"/>
              </a:spcAft>
              <a:buSzPts val="1400"/>
              <a:buNone/>
              <a:defRPr/>
            </a:lvl2pPr>
            <a:lvl3pPr lvl="2" algn="l" rtl="0">
              <a:lnSpc>
                <a:spcPct val="93000"/>
              </a:lnSpc>
              <a:spcBef>
                <a:spcPts val="0"/>
              </a:spcBef>
              <a:spcAft>
                <a:spcPts val="0"/>
              </a:spcAft>
              <a:buSzPts val="1400"/>
              <a:buNone/>
              <a:defRPr/>
            </a:lvl3pPr>
            <a:lvl4pPr lvl="3" algn="l" rtl="0">
              <a:lnSpc>
                <a:spcPct val="93000"/>
              </a:lnSpc>
              <a:spcBef>
                <a:spcPts val="0"/>
              </a:spcBef>
              <a:spcAft>
                <a:spcPts val="0"/>
              </a:spcAft>
              <a:buSzPts val="1400"/>
              <a:buNone/>
              <a:defRPr/>
            </a:lvl4pPr>
            <a:lvl5pPr lvl="4" algn="l" rtl="0">
              <a:lnSpc>
                <a:spcPct val="93000"/>
              </a:lnSpc>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8" name="Google Shape;68;g75f49c94a8_0_491"/>
          <p:cNvSpPr txBox="1">
            <a:spLocks noGrp="1"/>
          </p:cNvSpPr>
          <p:nvPr>
            <p:ph type="sldNum" idx="12"/>
          </p:nvPr>
        </p:nvSpPr>
        <p:spPr>
          <a:xfrm>
            <a:off x="207360" y="6531086"/>
            <a:ext cx="2837700" cy="275100"/>
          </a:xfrm>
          <a:prstGeom prst="rect">
            <a:avLst/>
          </a:prstGeom>
          <a:noFill/>
          <a:ln>
            <a:noFill/>
          </a:ln>
        </p:spPr>
        <p:txBody>
          <a:bodyPr spcFirstLastPara="1" wrap="square" lIns="0" tIns="0" rIns="0" bIns="0" anchor="t" anchorCtr="0">
            <a:noAutofit/>
          </a:bodyPr>
          <a:lstStyle>
            <a:lvl1pPr marL="0" marR="0" lvl="0" indent="0" algn="l" rtl="0">
              <a:lnSpc>
                <a:spcPct val="93000"/>
              </a:lnSpc>
              <a:spcBef>
                <a:spcPts val="0"/>
              </a:spcBef>
              <a:spcAft>
                <a:spcPts val="0"/>
              </a:spcAft>
              <a:buNone/>
              <a:defRPr sz="1400">
                <a:solidFill>
                  <a:srgbClr val="000000"/>
                </a:solidFill>
                <a:latin typeface="Arial"/>
                <a:ea typeface="Arial"/>
                <a:cs typeface="Arial"/>
                <a:sym typeface="Arial"/>
              </a:defRPr>
            </a:lvl1pPr>
            <a:lvl2pPr marL="0" marR="0" lvl="1" indent="0" algn="l" rtl="0">
              <a:lnSpc>
                <a:spcPct val="93000"/>
              </a:lnSpc>
              <a:spcBef>
                <a:spcPts val="0"/>
              </a:spcBef>
              <a:spcAft>
                <a:spcPts val="0"/>
              </a:spcAft>
              <a:buNone/>
              <a:defRPr sz="1400">
                <a:solidFill>
                  <a:srgbClr val="000000"/>
                </a:solidFill>
                <a:latin typeface="Arial"/>
                <a:ea typeface="Arial"/>
                <a:cs typeface="Arial"/>
                <a:sym typeface="Arial"/>
              </a:defRPr>
            </a:lvl2pPr>
            <a:lvl3pPr marL="0" marR="0" lvl="2" indent="0" algn="l" rtl="0">
              <a:lnSpc>
                <a:spcPct val="93000"/>
              </a:lnSpc>
              <a:spcBef>
                <a:spcPts val="0"/>
              </a:spcBef>
              <a:spcAft>
                <a:spcPts val="0"/>
              </a:spcAft>
              <a:buNone/>
              <a:defRPr sz="1400">
                <a:solidFill>
                  <a:srgbClr val="000000"/>
                </a:solidFill>
                <a:latin typeface="Arial"/>
                <a:ea typeface="Arial"/>
                <a:cs typeface="Arial"/>
                <a:sym typeface="Arial"/>
              </a:defRPr>
            </a:lvl3pPr>
            <a:lvl4pPr marL="0" marR="0" lvl="3" indent="0" algn="l" rtl="0">
              <a:lnSpc>
                <a:spcPct val="93000"/>
              </a:lnSpc>
              <a:spcBef>
                <a:spcPts val="0"/>
              </a:spcBef>
              <a:spcAft>
                <a:spcPts val="0"/>
              </a:spcAft>
              <a:buNone/>
              <a:defRPr sz="1400">
                <a:solidFill>
                  <a:srgbClr val="000000"/>
                </a:solidFill>
                <a:latin typeface="Arial"/>
                <a:ea typeface="Arial"/>
                <a:cs typeface="Arial"/>
                <a:sym typeface="Arial"/>
              </a:defRPr>
            </a:lvl4pPr>
            <a:lvl5pPr marL="0" marR="0" lvl="4" indent="0" algn="l" rtl="0">
              <a:lnSpc>
                <a:spcPct val="93000"/>
              </a:lnSpc>
              <a:spcBef>
                <a:spcPts val="0"/>
              </a:spcBef>
              <a:spcAft>
                <a:spcPts val="0"/>
              </a:spcAft>
              <a:buNone/>
              <a:defRPr sz="1400">
                <a:solidFill>
                  <a:srgbClr val="000000"/>
                </a:solidFill>
                <a:latin typeface="Arial"/>
                <a:ea typeface="Arial"/>
                <a:cs typeface="Arial"/>
                <a:sym typeface="Arial"/>
              </a:defRPr>
            </a:lvl5pPr>
            <a:lvl6pPr marL="0" marR="0" lvl="5" indent="0" algn="l" rtl="0">
              <a:lnSpc>
                <a:spcPct val="93000"/>
              </a:lnSpc>
              <a:spcBef>
                <a:spcPts val="0"/>
              </a:spcBef>
              <a:spcAft>
                <a:spcPts val="0"/>
              </a:spcAft>
              <a:buNone/>
              <a:defRPr sz="1400">
                <a:solidFill>
                  <a:srgbClr val="000000"/>
                </a:solidFill>
                <a:latin typeface="Arial"/>
                <a:ea typeface="Arial"/>
                <a:cs typeface="Arial"/>
                <a:sym typeface="Arial"/>
              </a:defRPr>
            </a:lvl6pPr>
            <a:lvl7pPr marL="0" marR="0" lvl="6" indent="0" algn="l" rtl="0">
              <a:lnSpc>
                <a:spcPct val="93000"/>
              </a:lnSpc>
              <a:spcBef>
                <a:spcPts val="0"/>
              </a:spcBef>
              <a:spcAft>
                <a:spcPts val="0"/>
              </a:spcAft>
              <a:buNone/>
              <a:defRPr sz="1400">
                <a:solidFill>
                  <a:srgbClr val="000000"/>
                </a:solidFill>
                <a:latin typeface="Arial"/>
                <a:ea typeface="Arial"/>
                <a:cs typeface="Arial"/>
                <a:sym typeface="Arial"/>
              </a:defRPr>
            </a:lvl7pPr>
            <a:lvl8pPr marL="0" marR="0" lvl="7" indent="0" algn="l" rtl="0">
              <a:lnSpc>
                <a:spcPct val="93000"/>
              </a:lnSpc>
              <a:spcBef>
                <a:spcPts val="0"/>
              </a:spcBef>
              <a:spcAft>
                <a:spcPts val="0"/>
              </a:spcAft>
              <a:buNone/>
              <a:defRPr sz="1400">
                <a:solidFill>
                  <a:srgbClr val="000000"/>
                </a:solidFill>
                <a:latin typeface="Arial"/>
                <a:ea typeface="Arial"/>
                <a:cs typeface="Arial"/>
                <a:sym typeface="Arial"/>
              </a:defRPr>
            </a:lvl8pPr>
            <a:lvl9pPr marL="0" marR="0" lvl="8" indent="0" algn="l" rtl="0">
              <a:lnSpc>
                <a:spcPct val="93000"/>
              </a:lnSpc>
              <a:spcBef>
                <a:spcPts val="0"/>
              </a:spcBef>
              <a:spcAft>
                <a:spcPts val="0"/>
              </a:spcAft>
              <a:buNone/>
              <a:defRPr sz="1400">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7"/>
        <p:cNvGrpSpPr/>
        <p:nvPr/>
      </p:nvGrpSpPr>
      <p:grpSpPr>
        <a:xfrm>
          <a:off x="0" y="0"/>
          <a:ext cx="0" cy="0"/>
          <a:chOff x="0" y="0"/>
          <a:chExt cx="0" cy="0"/>
        </a:xfrm>
      </p:grpSpPr>
      <p:sp>
        <p:nvSpPr>
          <p:cNvPr id="78" name="Google Shape;78;p184"/>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79" name="Google Shape;79;p18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8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18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Verdana"/>
              <a:buNone/>
              <a:defRPr sz="1200" b="0" i="0" u="none">
                <a:solidFill>
                  <a:srgbClr val="898989"/>
                </a:solidFill>
                <a:latin typeface="Verdana"/>
                <a:ea typeface="Verdana"/>
                <a:cs typeface="Verdana"/>
                <a:sym typeface="Verdana"/>
              </a:defRPr>
            </a:lvl1pPr>
            <a:lvl2pPr marL="0" marR="0" lvl="1" indent="0" algn="r">
              <a:lnSpc>
                <a:spcPct val="100000"/>
              </a:lnSpc>
              <a:spcBef>
                <a:spcPts val="0"/>
              </a:spcBef>
              <a:spcAft>
                <a:spcPts val="0"/>
              </a:spcAft>
              <a:buClr>
                <a:srgbClr val="898989"/>
              </a:buClr>
              <a:buSzPts val="1200"/>
              <a:buFont typeface="Verdana"/>
              <a:buNone/>
              <a:defRPr sz="1200" b="0" i="0" u="none">
                <a:solidFill>
                  <a:srgbClr val="898989"/>
                </a:solidFill>
                <a:latin typeface="Verdana"/>
                <a:ea typeface="Verdana"/>
                <a:cs typeface="Verdana"/>
                <a:sym typeface="Verdana"/>
              </a:defRPr>
            </a:lvl2pPr>
            <a:lvl3pPr marL="0" marR="0" lvl="2" indent="0" algn="r">
              <a:lnSpc>
                <a:spcPct val="100000"/>
              </a:lnSpc>
              <a:spcBef>
                <a:spcPts val="0"/>
              </a:spcBef>
              <a:spcAft>
                <a:spcPts val="0"/>
              </a:spcAft>
              <a:buClr>
                <a:srgbClr val="898989"/>
              </a:buClr>
              <a:buSzPts val="1200"/>
              <a:buFont typeface="Verdana"/>
              <a:buNone/>
              <a:defRPr sz="1200" b="0" i="0" u="none">
                <a:solidFill>
                  <a:srgbClr val="898989"/>
                </a:solidFill>
                <a:latin typeface="Verdana"/>
                <a:ea typeface="Verdana"/>
                <a:cs typeface="Verdana"/>
                <a:sym typeface="Verdana"/>
              </a:defRPr>
            </a:lvl3pPr>
            <a:lvl4pPr marL="0" marR="0" lvl="3" indent="0" algn="r">
              <a:lnSpc>
                <a:spcPct val="100000"/>
              </a:lnSpc>
              <a:spcBef>
                <a:spcPts val="0"/>
              </a:spcBef>
              <a:spcAft>
                <a:spcPts val="0"/>
              </a:spcAft>
              <a:buClr>
                <a:srgbClr val="898989"/>
              </a:buClr>
              <a:buSzPts val="1200"/>
              <a:buFont typeface="Verdana"/>
              <a:buNone/>
              <a:defRPr sz="1200" b="0" i="0" u="none">
                <a:solidFill>
                  <a:srgbClr val="898989"/>
                </a:solidFill>
                <a:latin typeface="Verdana"/>
                <a:ea typeface="Verdana"/>
                <a:cs typeface="Verdana"/>
                <a:sym typeface="Verdana"/>
              </a:defRPr>
            </a:lvl4pPr>
            <a:lvl5pPr marL="0" marR="0" lvl="4" indent="0" algn="r">
              <a:lnSpc>
                <a:spcPct val="100000"/>
              </a:lnSpc>
              <a:spcBef>
                <a:spcPts val="0"/>
              </a:spcBef>
              <a:spcAft>
                <a:spcPts val="0"/>
              </a:spcAft>
              <a:buClr>
                <a:srgbClr val="898989"/>
              </a:buClr>
              <a:buSzPts val="1200"/>
              <a:buFont typeface="Verdana"/>
              <a:buNone/>
              <a:defRPr sz="1200" b="0" i="0" u="none">
                <a:solidFill>
                  <a:srgbClr val="898989"/>
                </a:solidFill>
                <a:latin typeface="Verdana"/>
                <a:ea typeface="Verdana"/>
                <a:cs typeface="Verdana"/>
                <a:sym typeface="Verdana"/>
              </a:defRPr>
            </a:lvl5pPr>
            <a:lvl6pPr marL="0" marR="0" lvl="5" indent="0" algn="r">
              <a:lnSpc>
                <a:spcPct val="100000"/>
              </a:lnSpc>
              <a:spcBef>
                <a:spcPts val="0"/>
              </a:spcBef>
              <a:spcAft>
                <a:spcPts val="0"/>
              </a:spcAft>
              <a:buClr>
                <a:srgbClr val="898989"/>
              </a:buClr>
              <a:buSzPts val="1200"/>
              <a:buFont typeface="Verdana"/>
              <a:buNone/>
              <a:defRPr sz="1200" b="0" i="0" u="none">
                <a:solidFill>
                  <a:srgbClr val="898989"/>
                </a:solidFill>
                <a:latin typeface="Verdana"/>
                <a:ea typeface="Verdana"/>
                <a:cs typeface="Verdana"/>
                <a:sym typeface="Verdana"/>
              </a:defRPr>
            </a:lvl6pPr>
            <a:lvl7pPr marL="0" marR="0" lvl="6" indent="0" algn="r">
              <a:lnSpc>
                <a:spcPct val="100000"/>
              </a:lnSpc>
              <a:spcBef>
                <a:spcPts val="0"/>
              </a:spcBef>
              <a:spcAft>
                <a:spcPts val="0"/>
              </a:spcAft>
              <a:buClr>
                <a:srgbClr val="898989"/>
              </a:buClr>
              <a:buSzPts val="1200"/>
              <a:buFont typeface="Verdana"/>
              <a:buNone/>
              <a:defRPr sz="1200" b="0" i="0" u="none">
                <a:solidFill>
                  <a:srgbClr val="898989"/>
                </a:solidFill>
                <a:latin typeface="Verdana"/>
                <a:ea typeface="Verdana"/>
                <a:cs typeface="Verdana"/>
                <a:sym typeface="Verdana"/>
              </a:defRPr>
            </a:lvl7pPr>
            <a:lvl8pPr marL="0" marR="0" lvl="7" indent="0" algn="r">
              <a:lnSpc>
                <a:spcPct val="100000"/>
              </a:lnSpc>
              <a:spcBef>
                <a:spcPts val="0"/>
              </a:spcBef>
              <a:spcAft>
                <a:spcPts val="0"/>
              </a:spcAft>
              <a:buClr>
                <a:srgbClr val="898989"/>
              </a:buClr>
              <a:buSzPts val="1200"/>
              <a:buFont typeface="Verdana"/>
              <a:buNone/>
              <a:defRPr sz="1200" b="0" i="0" u="none">
                <a:solidFill>
                  <a:srgbClr val="898989"/>
                </a:solidFill>
                <a:latin typeface="Verdana"/>
                <a:ea typeface="Verdana"/>
                <a:cs typeface="Verdana"/>
                <a:sym typeface="Verdana"/>
              </a:defRPr>
            </a:lvl8pPr>
            <a:lvl9pPr marL="0" marR="0" lvl="8" indent="0" algn="r">
              <a:lnSpc>
                <a:spcPct val="100000"/>
              </a:lnSpc>
              <a:spcBef>
                <a:spcPts val="0"/>
              </a:spcBef>
              <a:spcAft>
                <a:spcPts val="0"/>
              </a:spcAft>
              <a:buClr>
                <a:srgbClr val="898989"/>
              </a:buClr>
              <a:buSzPts val="1200"/>
              <a:buFont typeface="Verdana"/>
              <a:buNone/>
              <a:defRPr sz="1200" b="0" i="0" u="none">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7"/>
        <p:cNvGrpSpPr/>
        <p:nvPr/>
      </p:nvGrpSpPr>
      <p:grpSpPr>
        <a:xfrm>
          <a:off x="0" y="0"/>
          <a:ext cx="0" cy="0"/>
          <a:chOff x="0" y="0"/>
          <a:chExt cx="0" cy="0"/>
        </a:xfrm>
      </p:grpSpPr>
      <p:sp>
        <p:nvSpPr>
          <p:cNvPr id="108" name="Google Shape;108;p188"/>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09" name="Google Shape;109;p18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0" name="Google Shape;110;p18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18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p18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18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Verdana"/>
              <a:buNone/>
              <a:defRPr sz="1200" b="0" i="0" u="none">
                <a:solidFill>
                  <a:srgbClr val="898989"/>
                </a:solidFill>
                <a:latin typeface="Verdana"/>
                <a:ea typeface="Verdana"/>
                <a:cs typeface="Verdana"/>
                <a:sym typeface="Verdana"/>
              </a:defRPr>
            </a:lvl1pPr>
            <a:lvl2pPr marL="0" marR="0" lvl="1" indent="0" algn="r">
              <a:lnSpc>
                <a:spcPct val="100000"/>
              </a:lnSpc>
              <a:spcBef>
                <a:spcPts val="0"/>
              </a:spcBef>
              <a:spcAft>
                <a:spcPts val="0"/>
              </a:spcAft>
              <a:buClr>
                <a:srgbClr val="898989"/>
              </a:buClr>
              <a:buSzPts val="1200"/>
              <a:buFont typeface="Verdana"/>
              <a:buNone/>
              <a:defRPr sz="1200" b="0" i="0" u="none">
                <a:solidFill>
                  <a:srgbClr val="898989"/>
                </a:solidFill>
                <a:latin typeface="Verdana"/>
                <a:ea typeface="Verdana"/>
                <a:cs typeface="Verdana"/>
                <a:sym typeface="Verdana"/>
              </a:defRPr>
            </a:lvl2pPr>
            <a:lvl3pPr marL="0" marR="0" lvl="2" indent="0" algn="r">
              <a:lnSpc>
                <a:spcPct val="100000"/>
              </a:lnSpc>
              <a:spcBef>
                <a:spcPts val="0"/>
              </a:spcBef>
              <a:spcAft>
                <a:spcPts val="0"/>
              </a:spcAft>
              <a:buClr>
                <a:srgbClr val="898989"/>
              </a:buClr>
              <a:buSzPts val="1200"/>
              <a:buFont typeface="Verdana"/>
              <a:buNone/>
              <a:defRPr sz="1200" b="0" i="0" u="none">
                <a:solidFill>
                  <a:srgbClr val="898989"/>
                </a:solidFill>
                <a:latin typeface="Verdana"/>
                <a:ea typeface="Verdana"/>
                <a:cs typeface="Verdana"/>
                <a:sym typeface="Verdana"/>
              </a:defRPr>
            </a:lvl3pPr>
            <a:lvl4pPr marL="0" marR="0" lvl="3" indent="0" algn="r">
              <a:lnSpc>
                <a:spcPct val="100000"/>
              </a:lnSpc>
              <a:spcBef>
                <a:spcPts val="0"/>
              </a:spcBef>
              <a:spcAft>
                <a:spcPts val="0"/>
              </a:spcAft>
              <a:buClr>
                <a:srgbClr val="898989"/>
              </a:buClr>
              <a:buSzPts val="1200"/>
              <a:buFont typeface="Verdana"/>
              <a:buNone/>
              <a:defRPr sz="1200" b="0" i="0" u="none">
                <a:solidFill>
                  <a:srgbClr val="898989"/>
                </a:solidFill>
                <a:latin typeface="Verdana"/>
                <a:ea typeface="Verdana"/>
                <a:cs typeface="Verdana"/>
                <a:sym typeface="Verdana"/>
              </a:defRPr>
            </a:lvl4pPr>
            <a:lvl5pPr marL="0" marR="0" lvl="4" indent="0" algn="r">
              <a:lnSpc>
                <a:spcPct val="100000"/>
              </a:lnSpc>
              <a:spcBef>
                <a:spcPts val="0"/>
              </a:spcBef>
              <a:spcAft>
                <a:spcPts val="0"/>
              </a:spcAft>
              <a:buClr>
                <a:srgbClr val="898989"/>
              </a:buClr>
              <a:buSzPts val="1200"/>
              <a:buFont typeface="Verdana"/>
              <a:buNone/>
              <a:defRPr sz="1200" b="0" i="0" u="none">
                <a:solidFill>
                  <a:srgbClr val="898989"/>
                </a:solidFill>
                <a:latin typeface="Verdana"/>
                <a:ea typeface="Verdana"/>
                <a:cs typeface="Verdana"/>
                <a:sym typeface="Verdana"/>
              </a:defRPr>
            </a:lvl5pPr>
            <a:lvl6pPr marL="0" marR="0" lvl="5" indent="0" algn="r">
              <a:lnSpc>
                <a:spcPct val="100000"/>
              </a:lnSpc>
              <a:spcBef>
                <a:spcPts val="0"/>
              </a:spcBef>
              <a:spcAft>
                <a:spcPts val="0"/>
              </a:spcAft>
              <a:buClr>
                <a:srgbClr val="898989"/>
              </a:buClr>
              <a:buSzPts val="1200"/>
              <a:buFont typeface="Verdana"/>
              <a:buNone/>
              <a:defRPr sz="1200" b="0" i="0" u="none">
                <a:solidFill>
                  <a:srgbClr val="898989"/>
                </a:solidFill>
                <a:latin typeface="Verdana"/>
                <a:ea typeface="Verdana"/>
                <a:cs typeface="Verdana"/>
                <a:sym typeface="Verdana"/>
              </a:defRPr>
            </a:lvl6pPr>
            <a:lvl7pPr marL="0" marR="0" lvl="6" indent="0" algn="r">
              <a:lnSpc>
                <a:spcPct val="100000"/>
              </a:lnSpc>
              <a:spcBef>
                <a:spcPts val="0"/>
              </a:spcBef>
              <a:spcAft>
                <a:spcPts val="0"/>
              </a:spcAft>
              <a:buClr>
                <a:srgbClr val="898989"/>
              </a:buClr>
              <a:buSzPts val="1200"/>
              <a:buFont typeface="Verdana"/>
              <a:buNone/>
              <a:defRPr sz="1200" b="0" i="0" u="none">
                <a:solidFill>
                  <a:srgbClr val="898989"/>
                </a:solidFill>
                <a:latin typeface="Verdana"/>
                <a:ea typeface="Verdana"/>
                <a:cs typeface="Verdana"/>
                <a:sym typeface="Verdana"/>
              </a:defRPr>
            </a:lvl7pPr>
            <a:lvl8pPr marL="0" marR="0" lvl="7" indent="0" algn="r">
              <a:lnSpc>
                <a:spcPct val="100000"/>
              </a:lnSpc>
              <a:spcBef>
                <a:spcPts val="0"/>
              </a:spcBef>
              <a:spcAft>
                <a:spcPts val="0"/>
              </a:spcAft>
              <a:buClr>
                <a:srgbClr val="898989"/>
              </a:buClr>
              <a:buSzPts val="1200"/>
              <a:buFont typeface="Verdana"/>
              <a:buNone/>
              <a:defRPr sz="1200" b="0" i="0" u="none">
                <a:solidFill>
                  <a:srgbClr val="898989"/>
                </a:solidFill>
                <a:latin typeface="Verdana"/>
                <a:ea typeface="Verdana"/>
                <a:cs typeface="Verdana"/>
                <a:sym typeface="Verdana"/>
              </a:defRPr>
            </a:lvl8pPr>
            <a:lvl9pPr marL="0" marR="0" lvl="8" indent="0" algn="r">
              <a:lnSpc>
                <a:spcPct val="100000"/>
              </a:lnSpc>
              <a:spcBef>
                <a:spcPts val="0"/>
              </a:spcBef>
              <a:spcAft>
                <a:spcPts val="0"/>
              </a:spcAft>
              <a:buClr>
                <a:srgbClr val="898989"/>
              </a:buClr>
              <a:buSzPts val="1200"/>
              <a:buFont typeface="Verdana"/>
              <a:buNone/>
              <a:defRPr sz="1200" b="0" i="0" u="none">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4.xml"/><Relationship Id="rId7"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8.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79"/>
          <p:cNvSpPr txBox="1"/>
          <p:nvPr/>
        </p:nvSpPr>
        <p:spPr>
          <a:xfrm>
            <a:off x="0" y="-46037"/>
            <a:ext cx="12192000" cy="555625"/>
          </a:xfrm>
          <a:prstGeom prst="rect">
            <a:avLst/>
          </a:prstGeom>
          <a:solidFill>
            <a:srgbClr val="FF0000"/>
          </a:solidFill>
          <a:ln w="12700" cap="flat" cmpd="sng">
            <a:solidFill>
              <a:srgbClr val="41719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11" name="Google Shape;11;p179"/>
          <p:cNvSpPr txBox="1"/>
          <p:nvPr/>
        </p:nvSpPr>
        <p:spPr>
          <a:xfrm>
            <a:off x="0" y="-46037"/>
            <a:ext cx="12192000" cy="555625"/>
          </a:xfrm>
          <a:prstGeom prst="rect">
            <a:avLst/>
          </a:prstGeom>
          <a:solidFill>
            <a:srgbClr val="FF0000"/>
          </a:solidFill>
          <a:ln w="12700" cap="flat" cmpd="sng">
            <a:solidFill>
              <a:srgbClr val="41719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pic>
        <p:nvPicPr>
          <p:cNvPr id="12" name="Google Shape;12;p179"/>
          <p:cNvPicPr preferRelativeResize="0"/>
          <p:nvPr/>
        </p:nvPicPr>
        <p:blipFill rotWithShape="1">
          <a:blip r:embed="rId3">
            <a:alphaModFix/>
          </a:blip>
          <a:srcRect/>
          <a:stretch/>
        </p:blipFill>
        <p:spPr>
          <a:xfrm>
            <a:off x="682625" y="1924050"/>
            <a:ext cx="2063750" cy="2547937"/>
          </a:xfrm>
          <a:prstGeom prst="rect">
            <a:avLst/>
          </a:prstGeom>
          <a:noFill/>
          <a:ln>
            <a:noFill/>
          </a:ln>
        </p:spPr>
      </p:pic>
      <p:sp>
        <p:nvSpPr>
          <p:cNvPr id="13" name="Google Shape;13;p179"/>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4" name="Google Shape;14;p179"/>
          <p:cNvSpPr txBox="1">
            <a:spLocks noGrp="1"/>
          </p:cNvSpPr>
          <p:nvPr>
            <p:ph type="body" idx="1"/>
          </p:nvPr>
        </p:nvSpPr>
        <p:spPr>
          <a:xfrm>
            <a:off x="838200" y="1825625"/>
            <a:ext cx="10515600" cy="4351337"/>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 name="Google Shape;15;p17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a:solidFill>
                  <a:srgbClr val="898989"/>
                </a:solidFill>
                <a:latin typeface="Verdana"/>
                <a:ea typeface="Verdana"/>
                <a:cs typeface="Verdana"/>
                <a:sym typeface="Verdana"/>
              </a:defRPr>
            </a:lvl1pPr>
            <a:lvl2pPr marR="0" lvl="1"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16" name="Google Shape;16;p17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1200" b="0" i="0" u="none">
                <a:solidFill>
                  <a:srgbClr val="898989"/>
                </a:solidFill>
                <a:latin typeface="Verdana"/>
                <a:ea typeface="Verdana"/>
                <a:cs typeface="Verdana"/>
                <a:sym typeface="Verdana"/>
              </a:defRPr>
            </a:lvl1pPr>
            <a:lvl2pPr marR="0" lvl="1"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17" name="Google Shape;17;p17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Verdana"/>
              <a:buNone/>
              <a:defRPr sz="1200" b="0" i="0" u="none">
                <a:solidFill>
                  <a:srgbClr val="898989"/>
                </a:solidFill>
                <a:latin typeface="Verdana"/>
                <a:ea typeface="Verdana"/>
                <a:cs typeface="Verdana"/>
                <a:sym typeface="Verdana"/>
              </a:defRPr>
            </a:lvl1pPr>
            <a:lvl2pPr marL="0" marR="0" lvl="1" indent="0" algn="r" rtl="0">
              <a:lnSpc>
                <a:spcPct val="100000"/>
              </a:lnSpc>
              <a:spcBef>
                <a:spcPts val="0"/>
              </a:spcBef>
              <a:spcAft>
                <a:spcPts val="0"/>
              </a:spcAft>
              <a:buClr>
                <a:srgbClr val="898989"/>
              </a:buClr>
              <a:buSzPts val="1200"/>
              <a:buFont typeface="Verdana"/>
              <a:buNone/>
              <a:defRPr sz="1200" b="0" i="0" u="none">
                <a:solidFill>
                  <a:srgbClr val="898989"/>
                </a:solidFill>
                <a:latin typeface="Verdana"/>
                <a:ea typeface="Verdana"/>
                <a:cs typeface="Verdana"/>
                <a:sym typeface="Verdana"/>
              </a:defRPr>
            </a:lvl2pPr>
            <a:lvl3pPr marL="0" marR="0" lvl="2" indent="0" algn="r" rtl="0">
              <a:lnSpc>
                <a:spcPct val="100000"/>
              </a:lnSpc>
              <a:spcBef>
                <a:spcPts val="0"/>
              </a:spcBef>
              <a:spcAft>
                <a:spcPts val="0"/>
              </a:spcAft>
              <a:buClr>
                <a:srgbClr val="898989"/>
              </a:buClr>
              <a:buSzPts val="1200"/>
              <a:buFont typeface="Verdana"/>
              <a:buNone/>
              <a:defRPr sz="1200" b="0" i="0" u="none">
                <a:solidFill>
                  <a:srgbClr val="898989"/>
                </a:solidFill>
                <a:latin typeface="Verdana"/>
                <a:ea typeface="Verdana"/>
                <a:cs typeface="Verdana"/>
                <a:sym typeface="Verdana"/>
              </a:defRPr>
            </a:lvl3pPr>
            <a:lvl4pPr marL="0" marR="0" lvl="3" indent="0" algn="r" rtl="0">
              <a:lnSpc>
                <a:spcPct val="100000"/>
              </a:lnSpc>
              <a:spcBef>
                <a:spcPts val="0"/>
              </a:spcBef>
              <a:spcAft>
                <a:spcPts val="0"/>
              </a:spcAft>
              <a:buClr>
                <a:srgbClr val="898989"/>
              </a:buClr>
              <a:buSzPts val="1200"/>
              <a:buFont typeface="Verdana"/>
              <a:buNone/>
              <a:defRPr sz="1200" b="0" i="0" u="none">
                <a:solidFill>
                  <a:srgbClr val="898989"/>
                </a:solidFill>
                <a:latin typeface="Verdana"/>
                <a:ea typeface="Verdana"/>
                <a:cs typeface="Verdana"/>
                <a:sym typeface="Verdana"/>
              </a:defRPr>
            </a:lvl4pPr>
            <a:lvl5pPr marL="0" marR="0" lvl="4" indent="0" algn="r" rtl="0">
              <a:lnSpc>
                <a:spcPct val="100000"/>
              </a:lnSpc>
              <a:spcBef>
                <a:spcPts val="0"/>
              </a:spcBef>
              <a:spcAft>
                <a:spcPts val="0"/>
              </a:spcAft>
              <a:buClr>
                <a:srgbClr val="898989"/>
              </a:buClr>
              <a:buSzPts val="1200"/>
              <a:buFont typeface="Verdana"/>
              <a:buNone/>
              <a:defRPr sz="1200" b="0" i="0" u="none">
                <a:solidFill>
                  <a:srgbClr val="898989"/>
                </a:solidFill>
                <a:latin typeface="Verdana"/>
                <a:ea typeface="Verdana"/>
                <a:cs typeface="Verdana"/>
                <a:sym typeface="Verdana"/>
              </a:defRPr>
            </a:lvl5pPr>
            <a:lvl6pPr marL="0" marR="0" lvl="5" indent="0" algn="r" rtl="0">
              <a:lnSpc>
                <a:spcPct val="100000"/>
              </a:lnSpc>
              <a:spcBef>
                <a:spcPts val="0"/>
              </a:spcBef>
              <a:spcAft>
                <a:spcPts val="0"/>
              </a:spcAft>
              <a:buClr>
                <a:srgbClr val="898989"/>
              </a:buClr>
              <a:buSzPts val="1200"/>
              <a:buFont typeface="Verdana"/>
              <a:buNone/>
              <a:defRPr sz="1200" b="0" i="0" u="none">
                <a:solidFill>
                  <a:srgbClr val="898989"/>
                </a:solidFill>
                <a:latin typeface="Verdana"/>
                <a:ea typeface="Verdana"/>
                <a:cs typeface="Verdana"/>
                <a:sym typeface="Verdana"/>
              </a:defRPr>
            </a:lvl6pPr>
            <a:lvl7pPr marL="0" marR="0" lvl="6" indent="0" algn="r" rtl="0">
              <a:lnSpc>
                <a:spcPct val="100000"/>
              </a:lnSpc>
              <a:spcBef>
                <a:spcPts val="0"/>
              </a:spcBef>
              <a:spcAft>
                <a:spcPts val="0"/>
              </a:spcAft>
              <a:buClr>
                <a:srgbClr val="898989"/>
              </a:buClr>
              <a:buSzPts val="1200"/>
              <a:buFont typeface="Verdana"/>
              <a:buNone/>
              <a:defRPr sz="1200" b="0" i="0" u="none">
                <a:solidFill>
                  <a:srgbClr val="898989"/>
                </a:solidFill>
                <a:latin typeface="Verdana"/>
                <a:ea typeface="Verdana"/>
                <a:cs typeface="Verdana"/>
                <a:sym typeface="Verdana"/>
              </a:defRPr>
            </a:lvl7pPr>
            <a:lvl8pPr marL="0" marR="0" lvl="7" indent="0" algn="r" rtl="0">
              <a:lnSpc>
                <a:spcPct val="100000"/>
              </a:lnSpc>
              <a:spcBef>
                <a:spcPts val="0"/>
              </a:spcBef>
              <a:spcAft>
                <a:spcPts val="0"/>
              </a:spcAft>
              <a:buClr>
                <a:srgbClr val="898989"/>
              </a:buClr>
              <a:buSzPts val="1200"/>
              <a:buFont typeface="Verdana"/>
              <a:buNone/>
              <a:defRPr sz="1200" b="0" i="0" u="none">
                <a:solidFill>
                  <a:srgbClr val="898989"/>
                </a:solidFill>
                <a:latin typeface="Verdana"/>
                <a:ea typeface="Verdana"/>
                <a:cs typeface="Verdana"/>
                <a:sym typeface="Verdana"/>
              </a:defRPr>
            </a:lvl8pPr>
            <a:lvl9pPr marL="0" marR="0" lvl="8" indent="0" algn="r" rtl="0">
              <a:lnSpc>
                <a:spcPct val="100000"/>
              </a:lnSpc>
              <a:spcBef>
                <a:spcPts val="0"/>
              </a:spcBef>
              <a:spcAft>
                <a:spcPts val="0"/>
              </a:spcAft>
              <a:buClr>
                <a:srgbClr val="898989"/>
              </a:buClr>
              <a:buSzPts val="1200"/>
              <a:buFont typeface="Verdana"/>
              <a:buNone/>
              <a:defRPr sz="1200" b="0" i="0" u="none">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‹N›</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
        <p:cNvGrpSpPr/>
        <p:nvPr/>
      </p:nvGrpSpPr>
      <p:grpSpPr>
        <a:xfrm>
          <a:off x="0" y="0"/>
          <a:ext cx="0" cy="0"/>
          <a:chOff x="0" y="0"/>
          <a:chExt cx="0" cy="0"/>
        </a:xfrm>
      </p:grpSpPr>
      <p:sp>
        <p:nvSpPr>
          <p:cNvPr id="25" name="Google Shape;25;p181"/>
          <p:cNvSpPr txBox="1"/>
          <p:nvPr/>
        </p:nvSpPr>
        <p:spPr>
          <a:xfrm>
            <a:off x="0" y="-46037"/>
            <a:ext cx="12192000" cy="555625"/>
          </a:xfrm>
          <a:prstGeom prst="rect">
            <a:avLst/>
          </a:prstGeom>
          <a:solidFill>
            <a:srgbClr val="FF0000"/>
          </a:solidFill>
          <a:ln w="12700" cap="flat" cmpd="sng">
            <a:solidFill>
              <a:srgbClr val="41719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pic>
        <p:nvPicPr>
          <p:cNvPr id="26" name="Google Shape;26;p181"/>
          <p:cNvPicPr preferRelativeResize="0"/>
          <p:nvPr/>
        </p:nvPicPr>
        <p:blipFill rotWithShape="1">
          <a:blip r:embed="rId8">
            <a:alphaModFix/>
          </a:blip>
          <a:srcRect/>
          <a:stretch/>
        </p:blipFill>
        <p:spPr>
          <a:xfrm>
            <a:off x="10979150" y="220662"/>
            <a:ext cx="788987" cy="974725"/>
          </a:xfrm>
          <a:prstGeom prst="rect">
            <a:avLst/>
          </a:prstGeom>
          <a:noFill/>
          <a:ln>
            <a:noFill/>
          </a:ln>
        </p:spPr>
      </p:pic>
      <p:sp>
        <p:nvSpPr>
          <p:cNvPr id="27" name="Google Shape;27;p181"/>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28" name="Google Shape;28;p181"/>
          <p:cNvSpPr txBox="1">
            <a:spLocks noGrp="1"/>
          </p:cNvSpPr>
          <p:nvPr>
            <p:ph type="body" idx="1"/>
          </p:nvPr>
        </p:nvSpPr>
        <p:spPr>
          <a:xfrm>
            <a:off x="838200" y="1825625"/>
            <a:ext cx="10515600" cy="4351337"/>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Century Gothic"/>
              <a:buChar char="•"/>
              <a:defRPr sz="2800"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Century Gothic"/>
              <a:buChar char="•"/>
              <a:defRPr sz="240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Century Gothic"/>
              <a:buChar char="•"/>
              <a:defRPr sz="200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Century Gothic"/>
              <a:buChar char="•"/>
              <a:defRPr sz="180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Century Gothic"/>
              <a:buChar char="•"/>
              <a:defRPr sz="180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Century Gothic"/>
              <a:buChar char="•"/>
              <a:defRPr sz="180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Century Gothic"/>
              <a:buChar char="•"/>
              <a:defRPr sz="180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Century Gothic"/>
              <a:buChar char="•"/>
              <a:defRPr sz="180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Century Gothic"/>
              <a:buChar char="•"/>
              <a:defRPr sz="1800" i="0" u="none" strike="noStrike" cap="none">
                <a:solidFill>
                  <a:schemeClr val="dk1"/>
                </a:solidFill>
                <a:latin typeface="Century Gothic"/>
                <a:ea typeface="Century Gothic"/>
                <a:cs typeface="Century Gothic"/>
                <a:sym typeface="Century Gothic"/>
              </a:defRPr>
            </a:lvl9pPr>
          </a:lstStyle>
          <a:p>
            <a:endParaRPr/>
          </a:p>
        </p:txBody>
      </p:sp>
      <p:sp>
        <p:nvSpPr>
          <p:cNvPr id="29" name="Google Shape;29;p18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a:solidFill>
                  <a:srgbClr val="898989"/>
                </a:solidFill>
                <a:latin typeface="Verdana"/>
                <a:ea typeface="Verdana"/>
                <a:cs typeface="Verdana"/>
                <a:sym typeface="Verdana"/>
              </a:defRPr>
            </a:lvl1pPr>
            <a:lvl2pPr marR="0" lvl="1"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30" name="Google Shape;30;p18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1200" b="0" i="0" u="none">
                <a:solidFill>
                  <a:srgbClr val="898989"/>
                </a:solidFill>
                <a:latin typeface="Verdana"/>
                <a:ea typeface="Verdana"/>
                <a:cs typeface="Verdana"/>
                <a:sym typeface="Verdana"/>
              </a:defRPr>
            </a:lvl1pPr>
            <a:lvl2pPr marR="0" lvl="1"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31" name="Google Shape;31;p18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Verdana"/>
              <a:buNone/>
              <a:defRPr sz="1200" b="0" i="0" u="none">
                <a:solidFill>
                  <a:srgbClr val="898989"/>
                </a:solidFill>
                <a:latin typeface="Verdana"/>
                <a:ea typeface="Verdana"/>
                <a:cs typeface="Verdana"/>
                <a:sym typeface="Verdana"/>
              </a:defRPr>
            </a:lvl1pPr>
            <a:lvl2pPr marL="0" marR="0" lvl="1" indent="0" algn="r" rtl="0">
              <a:lnSpc>
                <a:spcPct val="100000"/>
              </a:lnSpc>
              <a:spcBef>
                <a:spcPts val="0"/>
              </a:spcBef>
              <a:spcAft>
                <a:spcPts val="0"/>
              </a:spcAft>
              <a:buClr>
                <a:srgbClr val="898989"/>
              </a:buClr>
              <a:buSzPts val="1200"/>
              <a:buFont typeface="Verdana"/>
              <a:buNone/>
              <a:defRPr sz="1200" b="0" i="0" u="none">
                <a:solidFill>
                  <a:srgbClr val="898989"/>
                </a:solidFill>
                <a:latin typeface="Verdana"/>
                <a:ea typeface="Verdana"/>
                <a:cs typeface="Verdana"/>
                <a:sym typeface="Verdana"/>
              </a:defRPr>
            </a:lvl2pPr>
            <a:lvl3pPr marL="0" marR="0" lvl="2" indent="0" algn="r" rtl="0">
              <a:lnSpc>
                <a:spcPct val="100000"/>
              </a:lnSpc>
              <a:spcBef>
                <a:spcPts val="0"/>
              </a:spcBef>
              <a:spcAft>
                <a:spcPts val="0"/>
              </a:spcAft>
              <a:buClr>
                <a:srgbClr val="898989"/>
              </a:buClr>
              <a:buSzPts val="1200"/>
              <a:buFont typeface="Verdana"/>
              <a:buNone/>
              <a:defRPr sz="1200" b="0" i="0" u="none">
                <a:solidFill>
                  <a:srgbClr val="898989"/>
                </a:solidFill>
                <a:latin typeface="Verdana"/>
                <a:ea typeface="Verdana"/>
                <a:cs typeface="Verdana"/>
                <a:sym typeface="Verdana"/>
              </a:defRPr>
            </a:lvl3pPr>
            <a:lvl4pPr marL="0" marR="0" lvl="3" indent="0" algn="r" rtl="0">
              <a:lnSpc>
                <a:spcPct val="100000"/>
              </a:lnSpc>
              <a:spcBef>
                <a:spcPts val="0"/>
              </a:spcBef>
              <a:spcAft>
                <a:spcPts val="0"/>
              </a:spcAft>
              <a:buClr>
                <a:srgbClr val="898989"/>
              </a:buClr>
              <a:buSzPts val="1200"/>
              <a:buFont typeface="Verdana"/>
              <a:buNone/>
              <a:defRPr sz="1200" b="0" i="0" u="none">
                <a:solidFill>
                  <a:srgbClr val="898989"/>
                </a:solidFill>
                <a:latin typeface="Verdana"/>
                <a:ea typeface="Verdana"/>
                <a:cs typeface="Verdana"/>
                <a:sym typeface="Verdana"/>
              </a:defRPr>
            </a:lvl4pPr>
            <a:lvl5pPr marL="0" marR="0" lvl="4" indent="0" algn="r" rtl="0">
              <a:lnSpc>
                <a:spcPct val="100000"/>
              </a:lnSpc>
              <a:spcBef>
                <a:spcPts val="0"/>
              </a:spcBef>
              <a:spcAft>
                <a:spcPts val="0"/>
              </a:spcAft>
              <a:buClr>
                <a:srgbClr val="898989"/>
              </a:buClr>
              <a:buSzPts val="1200"/>
              <a:buFont typeface="Verdana"/>
              <a:buNone/>
              <a:defRPr sz="1200" b="0" i="0" u="none">
                <a:solidFill>
                  <a:srgbClr val="898989"/>
                </a:solidFill>
                <a:latin typeface="Verdana"/>
                <a:ea typeface="Verdana"/>
                <a:cs typeface="Verdana"/>
                <a:sym typeface="Verdana"/>
              </a:defRPr>
            </a:lvl5pPr>
            <a:lvl6pPr marL="0" marR="0" lvl="5" indent="0" algn="r" rtl="0">
              <a:lnSpc>
                <a:spcPct val="100000"/>
              </a:lnSpc>
              <a:spcBef>
                <a:spcPts val="0"/>
              </a:spcBef>
              <a:spcAft>
                <a:spcPts val="0"/>
              </a:spcAft>
              <a:buClr>
                <a:srgbClr val="898989"/>
              </a:buClr>
              <a:buSzPts val="1200"/>
              <a:buFont typeface="Verdana"/>
              <a:buNone/>
              <a:defRPr sz="1200" b="0" i="0" u="none">
                <a:solidFill>
                  <a:srgbClr val="898989"/>
                </a:solidFill>
                <a:latin typeface="Verdana"/>
                <a:ea typeface="Verdana"/>
                <a:cs typeface="Verdana"/>
                <a:sym typeface="Verdana"/>
              </a:defRPr>
            </a:lvl6pPr>
            <a:lvl7pPr marL="0" marR="0" lvl="6" indent="0" algn="r" rtl="0">
              <a:lnSpc>
                <a:spcPct val="100000"/>
              </a:lnSpc>
              <a:spcBef>
                <a:spcPts val="0"/>
              </a:spcBef>
              <a:spcAft>
                <a:spcPts val="0"/>
              </a:spcAft>
              <a:buClr>
                <a:srgbClr val="898989"/>
              </a:buClr>
              <a:buSzPts val="1200"/>
              <a:buFont typeface="Verdana"/>
              <a:buNone/>
              <a:defRPr sz="1200" b="0" i="0" u="none">
                <a:solidFill>
                  <a:srgbClr val="898989"/>
                </a:solidFill>
                <a:latin typeface="Verdana"/>
                <a:ea typeface="Verdana"/>
                <a:cs typeface="Verdana"/>
                <a:sym typeface="Verdana"/>
              </a:defRPr>
            </a:lvl7pPr>
            <a:lvl8pPr marL="0" marR="0" lvl="7" indent="0" algn="r" rtl="0">
              <a:lnSpc>
                <a:spcPct val="100000"/>
              </a:lnSpc>
              <a:spcBef>
                <a:spcPts val="0"/>
              </a:spcBef>
              <a:spcAft>
                <a:spcPts val="0"/>
              </a:spcAft>
              <a:buClr>
                <a:srgbClr val="898989"/>
              </a:buClr>
              <a:buSzPts val="1200"/>
              <a:buFont typeface="Verdana"/>
              <a:buNone/>
              <a:defRPr sz="1200" b="0" i="0" u="none">
                <a:solidFill>
                  <a:srgbClr val="898989"/>
                </a:solidFill>
                <a:latin typeface="Verdana"/>
                <a:ea typeface="Verdana"/>
                <a:cs typeface="Verdana"/>
                <a:sym typeface="Verdana"/>
              </a:defRPr>
            </a:lvl8pPr>
            <a:lvl9pPr marL="0" marR="0" lvl="8" indent="0" algn="r" rtl="0">
              <a:lnSpc>
                <a:spcPct val="100000"/>
              </a:lnSpc>
              <a:spcBef>
                <a:spcPts val="0"/>
              </a:spcBef>
              <a:spcAft>
                <a:spcPts val="0"/>
              </a:spcAft>
              <a:buClr>
                <a:srgbClr val="898989"/>
              </a:buClr>
              <a:buSzPts val="1200"/>
              <a:buFont typeface="Verdana"/>
              <a:buNone/>
              <a:defRPr sz="1200" b="0" i="0" u="none">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‹N›</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9"/>
        <p:cNvGrpSpPr/>
        <p:nvPr/>
      </p:nvGrpSpPr>
      <p:grpSpPr>
        <a:xfrm>
          <a:off x="0" y="0"/>
          <a:ext cx="0" cy="0"/>
          <a:chOff x="0" y="0"/>
          <a:chExt cx="0" cy="0"/>
        </a:xfrm>
      </p:grpSpPr>
      <p:sp>
        <p:nvSpPr>
          <p:cNvPr id="70" name="Google Shape;70;p183"/>
          <p:cNvSpPr txBox="1"/>
          <p:nvPr/>
        </p:nvSpPr>
        <p:spPr>
          <a:xfrm>
            <a:off x="0" y="-46037"/>
            <a:ext cx="12192000" cy="555625"/>
          </a:xfrm>
          <a:prstGeom prst="rect">
            <a:avLst/>
          </a:prstGeom>
          <a:solidFill>
            <a:srgbClr val="FF0000"/>
          </a:solidFill>
          <a:ln w="12700" cap="flat" cmpd="sng">
            <a:solidFill>
              <a:srgbClr val="41719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pic>
        <p:nvPicPr>
          <p:cNvPr id="71" name="Google Shape;71;p183"/>
          <p:cNvPicPr preferRelativeResize="0"/>
          <p:nvPr/>
        </p:nvPicPr>
        <p:blipFill rotWithShape="1">
          <a:blip r:embed="rId3">
            <a:alphaModFix/>
          </a:blip>
          <a:srcRect/>
          <a:stretch/>
        </p:blipFill>
        <p:spPr>
          <a:xfrm>
            <a:off x="10979150" y="220662"/>
            <a:ext cx="788987" cy="974725"/>
          </a:xfrm>
          <a:prstGeom prst="rect">
            <a:avLst/>
          </a:prstGeom>
          <a:noFill/>
          <a:ln>
            <a:noFill/>
          </a:ln>
        </p:spPr>
      </p:pic>
      <p:sp>
        <p:nvSpPr>
          <p:cNvPr id="72" name="Google Shape;72;p183"/>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73" name="Google Shape;73;p183"/>
          <p:cNvSpPr txBox="1">
            <a:spLocks noGrp="1"/>
          </p:cNvSpPr>
          <p:nvPr>
            <p:ph type="body" idx="1"/>
          </p:nvPr>
        </p:nvSpPr>
        <p:spPr>
          <a:xfrm>
            <a:off x="838200" y="1825625"/>
            <a:ext cx="10515600" cy="4351337"/>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 name="Google Shape;74;p18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a:solidFill>
                  <a:srgbClr val="898989"/>
                </a:solidFill>
                <a:latin typeface="Verdana"/>
                <a:ea typeface="Verdana"/>
                <a:cs typeface="Verdana"/>
                <a:sym typeface="Verdana"/>
              </a:defRPr>
            </a:lvl1pPr>
            <a:lvl2pPr marR="0" lvl="1"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75" name="Google Shape;75;p18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1200" b="0" i="0" u="none">
                <a:solidFill>
                  <a:srgbClr val="898989"/>
                </a:solidFill>
                <a:latin typeface="Verdana"/>
                <a:ea typeface="Verdana"/>
                <a:cs typeface="Verdana"/>
                <a:sym typeface="Verdana"/>
              </a:defRPr>
            </a:lvl1pPr>
            <a:lvl2pPr marR="0" lvl="1"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76" name="Google Shape;76;p18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Verdana"/>
              <a:buNone/>
              <a:defRPr sz="1200" b="0" i="0" u="none">
                <a:solidFill>
                  <a:srgbClr val="898989"/>
                </a:solidFill>
                <a:latin typeface="Verdana"/>
                <a:ea typeface="Verdana"/>
                <a:cs typeface="Verdana"/>
                <a:sym typeface="Verdana"/>
              </a:defRPr>
            </a:lvl1pPr>
            <a:lvl2pPr marL="0" marR="0" lvl="1" indent="0" algn="r" rtl="0">
              <a:lnSpc>
                <a:spcPct val="100000"/>
              </a:lnSpc>
              <a:spcBef>
                <a:spcPts val="0"/>
              </a:spcBef>
              <a:spcAft>
                <a:spcPts val="0"/>
              </a:spcAft>
              <a:buClr>
                <a:srgbClr val="898989"/>
              </a:buClr>
              <a:buSzPts val="1200"/>
              <a:buFont typeface="Verdana"/>
              <a:buNone/>
              <a:defRPr sz="1200" b="0" i="0" u="none">
                <a:solidFill>
                  <a:srgbClr val="898989"/>
                </a:solidFill>
                <a:latin typeface="Verdana"/>
                <a:ea typeface="Verdana"/>
                <a:cs typeface="Verdana"/>
                <a:sym typeface="Verdana"/>
              </a:defRPr>
            </a:lvl2pPr>
            <a:lvl3pPr marL="0" marR="0" lvl="2" indent="0" algn="r" rtl="0">
              <a:lnSpc>
                <a:spcPct val="100000"/>
              </a:lnSpc>
              <a:spcBef>
                <a:spcPts val="0"/>
              </a:spcBef>
              <a:spcAft>
                <a:spcPts val="0"/>
              </a:spcAft>
              <a:buClr>
                <a:srgbClr val="898989"/>
              </a:buClr>
              <a:buSzPts val="1200"/>
              <a:buFont typeface="Verdana"/>
              <a:buNone/>
              <a:defRPr sz="1200" b="0" i="0" u="none">
                <a:solidFill>
                  <a:srgbClr val="898989"/>
                </a:solidFill>
                <a:latin typeface="Verdana"/>
                <a:ea typeface="Verdana"/>
                <a:cs typeface="Verdana"/>
                <a:sym typeface="Verdana"/>
              </a:defRPr>
            </a:lvl3pPr>
            <a:lvl4pPr marL="0" marR="0" lvl="3" indent="0" algn="r" rtl="0">
              <a:lnSpc>
                <a:spcPct val="100000"/>
              </a:lnSpc>
              <a:spcBef>
                <a:spcPts val="0"/>
              </a:spcBef>
              <a:spcAft>
                <a:spcPts val="0"/>
              </a:spcAft>
              <a:buClr>
                <a:srgbClr val="898989"/>
              </a:buClr>
              <a:buSzPts val="1200"/>
              <a:buFont typeface="Verdana"/>
              <a:buNone/>
              <a:defRPr sz="1200" b="0" i="0" u="none">
                <a:solidFill>
                  <a:srgbClr val="898989"/>
                </a:solidFill>
                <a:latin typeface="Verdana"/>
                <a:ea typeface="Verdana"/>
                <a:cs typeface="Verdana"/>
                <a:sym typeface="Verdana"/>
              </a:defRPr>
            </a:lvl4pPr>
            <a:lvl5pPr marL="0" marR="0" lvl="4" indent="0" algn="r" rtl="0">
              <a:lnSpc>
                <a:spcPct val="100000"/>
              </a:lnSpc>
              <a:spcBef>
                <a:spcPts val="0"/>
              </a:spcBef>
              <a:spcAft>
                <a:spcPts val="0"/>
              </a:spcAft>
              <a:buClr>
                <a:srgbClr val="898989"/>
              </a:buClr>
              <a:buSzPts val="1200"/>
              <a:buFont typeface="Verdana"/>
              <a:buNone/>
              <a:defRPr sz="1200" b="0" i="0" u="none">
                <a:solidFill>
                  <a:srgbClr val="898989"/>
                </a:solidFill>
                <a:latin typeface="Verdana"/>
                <a:ea typeface="Verdana"/>
                <a:cs typeface="Verdana"/>
                <a:sym typeface="Verdana"/>
              </a:defRPr>
            </a:lvl5pPr>
            <a:lvl6pPr marL="0" marR="0" lvl="5" indent="0" algn="r" rtl="0">
              <a:lnSpc>
                <a:spcPct val="100000"/>
              </a:lnSpc>
              <a:spcBef>
                <a:spcPts val="0"/>
              </a:spcBef>
              <a:spcAft>
                <a:spcPts val="0"/>
              </a:spcAft>
              <a:buClr>
                <a:srgbClr val="898989"/>
              </a:buClr>
              <a:buSzPts val="1200"/>
              <a:buFont typeface="Verdana"/>
              <a:buNone/>
              <a:defRPr sz="1200" b="0" i="0" u="none">
                <a:solidFill>
                  <a:srgbClr val="898989"/>
                </a:solidFill>
                <a:latin typeface="Verdana"/>
                <a:ea typeface="Verdana"/>
                <a:cs typeface="Verdana"/>
                <a:sym typeface="Verdana"/>
              </a:defRPr>
            </a:lvl6pPr>
            <a:lvl7pPr marL="0" marR="0" lvl="6" indent="0" algn="r" rtl="0">
              <a:lnSpc>
                <a:spcPct val="100000"/>
              </a:lnSpc>
              <a:spcBef>
                <a:spcPts val="0"/>
              </a:spcBef>
              <a:spcAft>
                <a:spcPts val="0"/>
              </a:spcAft>
              <a:buClr>
                <a:srgbClr val="898989"/>
              </a:buClr>
              <a:buSzPts val="1200"/>
              <a:buFont typeface="Verdana"/>
              <a:buNone/>
              <a:defRPr sz="1200" b="0" i="0" u="none">
                <a:solidFill>
                  <a:srgbClr val="898989"/>
                </a:solidFill>
                <a:latin typeface="Verdana"/>
                <a:ea typeface="Verdana"/>
                <a:cs typeface="Verdana"/>
                <a:sym typeface="Verdana"/>
              </a:defRPr>
            </a:lvl7pPr>
            <a:lvl8pPr marL="0" marR="0" lvl="7" indent="0" algn="r" rtl="0">
              <a:lnSpc>
                <a:spcPct val="100000"/>
              </a:lnSpc>
              <a:spcBef>
                <a:spcPts val="0"/>
              </a:spcBef>
              <a:spcAft>
                <a:spcPts val="0"/>
              </a:spcAft>
              <a:buClr>
                <a:srgbClr val="898989"/>
              </a:buClr>
              <a:buSzPts val="1200"/>
              <a:buFont typeface="Verdana"/>
              <a:buNone/>
              <a:defRPr sz="1200" b="0" i="0" u="none">
                <a:solidFill>
                  <a:srgbClr val="898989"/>
                </a:solidFill>
                <a:latin typeface="Verdana"/>
                <a:ea typeface="Verdana"/>
                <a:cs typeface="Verdana"/>
                <a:sym typeface="Verdana"/>
              </a:defRPr>
            </a:lvl8pPr>
            <a:lvl9pPr marL="0" marR="0" lvl="8" indent="0" algn="r" rtl="0">
              <a:lnSpc>
                <a:spcPct val="100000"/>
              </a:lnSpc>
              <a:spcBef>
                <a:spcPts val="0"/>
              </a:spcBef>
              <a:spcAft>
                <a:spcPts val="0"/>
              </a:spcAft>
              <a:buClr>
                <a:srgbClr val="898989"/>
              </a:buClr>
              <a:buSzPts val="1200"/>
              <a:buFont typeface="Verdana"/>
              <a:buNone/>
              <a:defRPr sz="1200" b="0" i="0" u="none">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‹N›</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8"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9"/>
        <p:cNvGrpSpPr/>
        <p:nvPr/>
      </p:nvGrpSpPr>
      <p:grpSpPr>
        <a:xfrm>
          <a:off x="0" y="0"/>
          <a:ext cx="0" cy="0"/>
          <a:chOff x="0" y="0"/>
          <a:chExt cx="0" cy="0"/>
        </a:xfrm>
      </p:grpSpPr>
      <p:sp>
        <p:nvSpPr>
          <p:cNvPr id="100" name="Google Shape;100;p187"/>
          <p:cNvSpPr txBox="1"/>
          <p:nvPr/>
        </p:nvSpPr>
        <p:spPr>
          <a:xfrm>
            <a:off x="0" y="-46037"/>
            <a:ext cx="12192000" cy="555625"/>
          </a:xfrm>
          <a:prstGeom prst="rect">
            <a:avLst/>
          </a:prstGeom>
          <a:solidFill>
            <a:srgbClr val="FF0000"/>
          </a:solidFill>
          <a:ln w="12700" cap="flat" cmpd="sng">
            <a:solidFill>
              <a:srgbClr val="41719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pic>
        <p:nvPicPr>
          <p:cNvPr id="101" name="Google Shape;101;p187"/>
          <p:cNvPicPr preferRelativeResize="0"/>
          <p:nvPr/>
        </p:nvPicPr>
        <p:blipFill rotWithShape="1">
          <a:blip r:embed="rId3">
            <a:alphaModFix/>
          </a:blip>
          <a:srcRect/>
          <a:stretch/>
        </p:blipFill>
        <p:spPr>
          <a:xfrm>
            <a:off x="10979150" y="220662"/>
            <a:ext cx="788987" cy="974725"/>
          </a:xfrm>
          <a:prstGeom prst="rect">
            <a:avLst/>
          </a:prstGeom>
          <a:noFill/>
          <a:ln>
            <a:noFill/>
          </a:ln>
        </p:spPr>
      </p:pic>
      <p:sp>
        <p:nvSpPr>
          <p:cNvPr id="102" name="Google Shape;102;p187"/>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03" name="Google Shape;103;p187"/>
          <p:cNvSpPr txBox="1">
            <a:spLocks noGrp="1"/>
          </p:cNvSpPr>
          <p:nvPr>
            <p:ph type="body" idx="1"/>
          </p:nvPr>
        </p:nvSpPr>
        <p:spPr>
          <a:xfrm>
            <a:off x="838200" y="1825625"/>
            <a:ext cx="10515600" cy="4351337"/>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 name="Google Shape;104;p18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a:solidFill>
                  <a:srgbClr val="898989"/>
                </a:solidFill>
                <a:latin typeface="Verdana"/>
                <a:ea typeface="Verdana"/>
                <a:cs typeface="Verdana"/>
                <a:sym typeface="Verdana"/>
              </a:defRPr>
            </a:lvl1pPr>
            <a:lvl2pPr marR="0" lvl="1"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105" name="Google Shape;105;p18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1200" b="0" i="0" u="none">
                <a:solidFill>
                  <a:srgbClr val="898989"/>
                </a:solidFill>
                <a:latin typeface="Verdana"/>
                <a:ea typeface="Verdana"/>
                <a:cs typeface="Verdana"/>
                <a:sym typeface="Verdana"/>
              </a:defRPr>
            </a:lvl1pPr>
            <a:lvl2pPr marR="0" lvl="1"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106" name="Google Shape;106;p18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Verdana"/>
              <a:buNone/>
              <a:defRPr sz="1200" b="0" i="0" u="none">
                <a:solidFill>
                  <a:srgbClr val="898989"/>
                </a:solidFill>
                <a:latin typeface="Verdana"/>
                <a:ea typeface="Verdana"/>
                <a:cs typeface="Verdana"/>
                <a:sym typeface="Verdana"/>
              </a:defRPr>
            </a:lvl1pPr>
            <a:lvl2pPr marL="0" marR="0" lvl="1" indent="0" algn="r" rtl="0">
              <a:lnSpc>
                <a:spcPct val="100000"/>
              </a:lnSpc>
              <a:spcBef>
                <a:spcPts val="0"/>
              </a:spcBef>
              <a:spcAft>
                <a:spcPts val="0"/>
              </a:spcAft>
              <a:buClr>
                <a:srgbClr val="898989"/>
              </a:buClr>
              <a:buSzPts val="1200"/>
              <a:buFont typeface="Verdana"/>
              <a:buNone/>
              <a:defRPr sz="1200" b="0" i="0" u="none">
                <a:solidFill>
                  <a:srgbClr val="898989"/>
                </a:solidFill>
                <a:latin typeface="Verdana"/>
                <a:ea typeface="Verdana"/>
                <a:cs typeface="Verdana"/>
                <a:sym typeface="Verdana"/>
              </a:defRPr>
            </a:lvl2pPr>
            <a:lvl3pPr marL="0" marR="0" lvl="2" indent="0" algn="r" rtl="0">
              <a:lnSpc>
                <a:spcPct val="100000"/>
              </a:lnSpc>
              <a:spcBef>
                <a:spcPts val="0"/>
              </a:spcBef>
              <a:spcAft>
                <a:spcPts val="0"/>
              </a:spcAft>
              <a:buClr>
                <a:srgbClr val="898989"/>
              </a:buClr>
              <a:buSzPts val="1200"/>
              <a:buFont typeface="Verdana"/>
              <a:buNone/>
              <a:defRPr sz="1200" b="0" i="0" u="none">
                <a:solidFill>
                  <a:srgbClr val="898989"/>
                </a:solidFill>
                <a:latin typeface="Verdana"/>
                <a:ea typeface="Verdana"/>
                <a:cs typeface="Verdana"/>
                <a:sym typeface="Verdana"/>
              </a:defRPr>
            </a:lvl3pPr>
            <a:lvl4pPr marL="0" marR="0" lvl="3" indent="0" algn="r" rtl="0">
              <a:lnSpc>
                <a:spcPct val="100000"/>
              </a:lnSpc>
              <a:spcBef>
                <a:spcPts val="0"/>
              </a:spcBef>
              <a:spcAft>
                <a:spcPts val="0"/>
              </a:spcAft>
              <a:buClr>
                <a:srgbClr val="898989"/>
              </a:buClr>
              <a:buSzPts val="1200"/>
              <a:buFont typeface="Verdana"/>
              <a:buNone/>
              <a:defRPr sz="1200" b="0" i="0" u="none">
                <a:solidFill>
                  <a:srgbClr val="898989"/>
                </a:solidFill>
                <a:latin typeface="Verdana"/>
                <a:ea typeface="Verdana"/>
                <a:cs typeface="Verdana"/>
                <a:sym typeface="Verdana"/>
              </a:defRPr>
            </a:lvl4pPr>
            <a:lvl5pPr marL="0" marR="0" lvl="4" indent="0" algn="r" rtl="0">
              <a:lnSpc>
                <a:spcPct val="100000"/>
              </a:lnSpc>
              <a:spcBef>
                <a:spcPts val="0"/>
              </a:spcBef>
              <a:spcAft>
                <a:spcPts val="0"/>
              </a:spcAft>
              <a:buClr>
                <a:srgbClr val="898989"/>
              </a:buClr>
              <a:buSzPts val="1200"/>
              <a:buFont typeface="Verdana"/>
              <a:buNone/>
              <a:defRPr sz="1200" b="0" i="0" u="none">
                <a:solidFill>
                  <a:srgbClr val="898989"/>
                </a:solidFill>
                <a:latin typeface="Verdana"/>
                <a:ea typeface="Verdana"/>
                <a:cs typeface="Verdana"/>
                <a:sym typeface="Verdana"/>
              </a:defRPr>
            </a:lvl5pPr>
            <a:lvl6pPr marL="0" marR="0" lvl="5" indent="0" algn="r" rtl="0">
              <a:lnSpc>
                <a:spcPct val="100000"/>
              </a:lnSpc>
              <a:spcBef>
                <a:spcPts val="0"/>
              </a:spcBef>
              <a:spcAft>
                <a:spcPts val="0"/>
              </a:spcAft>
              <a:buClr>
                <a:srgbClr val="898989"/>
              </a:buClr>
              <a:buSzPts val="1200"/>
              <a:buFont typeface="Verdana"/>
              <a:buNone/>
              <a:defRPr sz="1200" b="0" i="0" u="none">
                <a:solidFill>
                  <a:srgbClr val="898989"/>
                </a:solidFill>
                <a:latin typeface="Verdana"/>
                <a:ea typeface="Verdana"/>
                <a:cs typeface="Verdana"/>
                <a:sym typeface="Verdana"/>
              </a:defRPr>
            </a:lvl6pPr>
            <a:lvl7pPr marL="0" marR="0" lvl="6" indent="0" algn="r" rtl="0">
              <a:lnSpc>
                <a:spcPct val="100000"/>
              </a:lnSpc>
              <a:spcBef>
                <a:spcPts val="0"/>
              </a:spcBef>
              <a:spcAft>
                <a:spcPts val="0"/>
              </a:spcAft>
              <a:buClr>
                <a:srgbClr val="898989"/>
              </a:buClr>
              <a:buSzPts val="1200"/>
              <a:buFont typeface="Verdana"/>
              <a:buNone/>
              <a:defRPr sz="1200" b="0" i="0" u="none">
                <a:solidFill>
                  <a:srgbClr val="898989"/>
                </a:solidFill>
                <a:latin typeface="Verdana"/>
                <a:ea typeface="Verdana"/>
                <a:cs typeface="Verdana"/>
                <a:sym typeface="Verdana"/>
              </a:defRPr>
            </a:lvl7pPr>
            <a:lvl8pPr marL="0" marR="0" lvl="7" indent="0" algn="r" rtl="0">
              <a:lnSpc>
                <a:spcPct val="100000"/>
              </a:lnSpc>
              <a:spcBef>
                <a:spcPts val="0"/>
              </a:spcBef>
              <a:spcAft>
                <a:spcPts val="0"/>
              </a:spcAft>
              <a:buClr>
                <a:srgbClr val="898989"/>
              </a:buClr>
              <a:buSzPts val="1200"/>
              <a:buFont typeface="Verdana"/>
              <a:buNone/>
              <a:defRPr sz="1200" b="0" i="0" u="none">
                <a:solidFill>
                  <a:srgbClr val="898989"/>
                </a:solidFill>
                <a:latin typeface="Verdana"/>
                <a:ea typeface="Verdana"/>
                <a:cs typeface="Verdana"/>
                <a:sym typeface="Verdana"/>
              </a:defRPr>
            </a:lvl8pPr>
            <a:lvl9pPr marL="0" marR="0" lvl="8" indent="0" algn="r" rtl="0">
              <a:lnSpc>
                <a:spcPct val="100000"/>
              </a:lnSpc>
              <a:spcBef>
                <a:spcPts val="0"/>
              </a:spcBef>
              <a:spcAft>
                <a:spcPts val="0"/>
              </a:spcAft>
              <a:buClr>
                <a:srgbClr val="898989"/>
              </a:buClr>
              <a:buSzPts val="1200"/>
              <a:buFont typeface="Verdana"/>
              <a:buNone/>
              <a:defRPr sz="1200" b="0" i="0" u="none">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‹N›</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62"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01.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02.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5.xml"/><Relationship Id="rId1" Type="http://schemas.openxmlformats.org/officeDocument/2006/relationships/slideLayout" Target="../slideLayouts/slideLayout8.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0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11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11.xml"/><Relationship Id="rId7" Type="http://schemas.openxmlformats.org/officeDocument/2006/relationships/image" Target="../media/image102.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82.png"/><Relationship Id="rId5" Type="http://schemas.openxmlformats.org/officeDocument/2006/relationships/oleObject" Target="../embeddings/oleObject10.bin"/><Relationship Id="rId4" Type="http://schemas.openxmlformats.org/officeDocument/2006/relationships/image" Target="../media/image101.png"/></Relationships>
</file>

<file path=ppt/slides/_rels/slide112.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114.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1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15.xml"/><Relationship Id="rId1" Type="http://schemas.openxmlformats.org/officeDocument/2006/relationships/slideLayout" Target="../slideLayouts/slideLayout8.xml"/></Relationships>
</file>

<file path=ppt/slides/_rels/slide11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16.xml"/><Relationship Id="rId1" Type="http://schemas.openxmlformats.org/officeDocument/2006/relationships/slideLayout" Target="../slideLayouts/slideLayout8.xml"/></Relationships>
</file>

<file path=ppt/slides/_rels/slide11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17.xml"/><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19.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20.xml"/><Relationship Id="rId1" Type="http://schemas.openxmlformats.org/officeDocument/2006/relationships/slideLayout" Target="../slideLayouts/slideLayout8.xml"/></Relationships>
</file>

<file path=ppt/slides/_rels/slide121.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121.xml"/><Relationship Id="rId1" Type="http://schemas.openxmlformats.org/officeDocument/2006/relationships/slideLayout" Target="../slideLayouts/slideLayout8.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23.xml"/><Relationship Id="rId1" Type="http://schemas.openxmlformats.org/officeDocument/2006/relationships/slideLayout" Target="../slideLayouts/slideLayout8.xml"/></Relationships>
</file>

<file path=ppt/slides/_rels/slide12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24.xml"/><Relationship Id="rId1" Type="http://schemas.openxmlformats.org/officeDocument/2006/relationships/slideLayout" Target="../slideLayouts/slideLayout8.xml"/></Relationships>
</file>

<file path=ppt/slides/_rels/slide125.xml.rels><?xml version="1.0" encoding="UTF-8" standalone="yes"?>
<Relationships xmlns="http://schemas.openxmlformats.org/package/2006/relationships"><Relationship Id="rId3" Type="http://schemas.openxmlformats.org/officeDocument/2006/relationships/hyperlink" Target="http://www.bizagi.com/" TargetMode="External"/><Relationship Id="rId7" Type="http://schemas.openxmlformats.org/officeDocument/2006/relationships/hyperlink" Target="https://camunda.com/" TargetMode="External"/><Relationship Id="rId2" Type="http://schemas.openxmlformats.org/officeDocument/2006/relationships/notesSlide" Target="../notesSlides/notesSlide125.xml"/><Relationship Id="rId1" Type="http://schemas.openxmlformats.org/officeDocument/2006/relationships/slideLayout" Target="../slideLayouts/slideLayout2.xml"/><Relationship Id="rId6" Type="http://schemas.openxmlformats.org/officeDocument/2006/relationships/hyperlink" Target="http://bpmn.org/BPMN_Supporters.htm" TargetMode="External"/><Relationship Id="rId5" Type="http://schemas.openxmlformats.org/officeDocument/2006/relationships/hyperlink" Target="http://tooling" TargetMode="External"/><Relationship Id="rId4" Type="http://schemas.openxmlformats.org/officeDocument/2006/relationships/hyperlink" Target="http://www.eclipse.org/bpmn/" TargetMode="Externa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129.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13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3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3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2.xml"/><Relationship Id="rId1" Type="http://schemas.openxmlformats.org/officeDocument/2006/relationships/slideLayout" Target="../slideLayouts/slideLayout8.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customXml" Target="../ink/ink1.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4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0.xml"/><Relationship Id="rId1" Type="http://schemas.openxmlformats.org/officeDocument/2006/relationships/slideLayout" Target="../slideLayouts/slideLayout8.xml"/><Relationship Id="rId4" Type="http://schemas.openxmlformats.org/officeDocument/2006/relationships/image" Target="../media/image38.png"/></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1.xml"/><Relationship Id="rId1" Type="http://schemas.openxmlformats.org/officeDocument/2006/relationships/slideLayout" Target="../slideLayouts/slideLayout8.xml"/><Relationship Id="rId5" Type="http://schemas.openxmlformats.org/officeDocument/2006/relationships/image" Target="../media/image41.png"/><Relationship Id="rId4" Type="http://schemas.openxmlformats.org/officeDocument/2006/relationships/image" Target="../media/image40.png"/></Relationships>
</file>

<file path=ppt/slides/_rels/slide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3.xml"/><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5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4.xml"/><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5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5.xml"/><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5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6.xml"/><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5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8.xml"/><Relationship Id="rId1" Type="http://schemas.openxmlformats.org/officeDocument/2006/relationships/slideLayout" Target="../slideLayouts/slideLayout8.xml"/><Relationship Id="rId5" Type="http://schemas.openxmlformats.org/officeDocument/2006/relationships/image" Target="../media/image48.png"/><Relationship Id="rId4" Type="http://schemas.openxmlformats.org/officeDocument/2006/relationships/image" Target="../media/image47.png"/></Relationships>
</file>

<file path=ppt/slides/_rels/slide5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0.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74.xml"/><Relationship Id="rId1" Type="http://schemas.openxmlformats.org/officeDocument/2006/relationships/slideLayout" Target="../slideLayouts/slideLayout8.xml"/><Relationship Id="rId4" Type="http://schemas.openxmlformats.org/officeDocument/2006/relationships/image" Target="../media/image46.png"/></Relationships>
</file>

<file path=ppt/slides/_rels/slide7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7.xml"/><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7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7" Type="http://schemas.openxmlformats.org/officeDocument/2006/relationships/image" Target="../media/image69.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oleObject" Target="../embeddings/oleObject1.bin"/></Relationships>
</file>

<file path=ppt/slides/_rels/slide8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67.png"/><Relationship Id="rId5" Type="http://schemas.openxmlformats.org/officeDocument/2006/relationships/oleObject" Target="../embeddings/oleObject2.bin"/><Relationship Id="rId4" Type="http://schemas.openxmlformats.org/officeDocument/2006/relationships/image" Target="../media/image71.png"/></Relationships>
</file>

<file path=ppt/slides/_rels/slide8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6.xml"/><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8" Type="http://schemas.openxmlformats.org/officeDocument/2006/relationships/oleObject" Target="../embeddings/oleObject5.bin"/><Relationship Id="rId13" Type="http://schemas.openxmlformats.org/officeDocument/2006/relationships/image" Target="../media/image77.png"/><Relationship Id="rId18" Type="http://schemas.openxmlformats.org/officeDocument/2006/relationships/image" Target="../media/image79.png"/><Relationship Id="rId3" Type="http://schemas.openxmlformats.org/officeDocument/2006/relationships/notesSlide" Target="../notesSlides/notesSlide87.xml"/><Relationship Id="rId7" Type="http://schemas.openxmlformats.org/officeDocument/2006/relationships/image" Target="../media/image74.png"/><Relationship Id="rId12" Type="http://schemas.openxmlformats.org/officeDocument/2006/relationships/oleObject" Target="../embeddings/oleObject7.bin"/><Relationship Id="rId17" Type="http://schemas.openxmlformats.org/officeDocument/2006/relationships/oleObject" Target="../embeddings/oleObject9.bin"/><Relationship Id="rId2" Type="http://schemas.openxmlformats.org/officeDocument/2006/relationships/slideLayout" Target="../slideLayouts/slideLayout2.xml"/><Relationship Id="rId16" Type="http://schemas.openxmlformats.org/officeDocument/2006/relationships/image" Target="../media/image80.png"/><Relationship Id="rId1" Type="http://schemas.openxmlformats.org/officeDocument/2006/relationships/vmlDrawing" Target="../drawings/vmlDrawing3.vml"/><Relationship Id="rId6" Type="http://schemas.openxmlformats.org/officeDocument/2006/relationships/oleObject" Target="../embeddings/oleObject4.bin"/><Relationship Id="rId11" Type="http://schemas.openxmlformats.org/officeDocument/2006/relationships/image" Target="../media/image76.png"/><Relationship Id="rId5" Type="http://schemas.openxmlformats.org/officeDocument/2006/relationships/image" Target="../media/image73.png"/><Relationship Id="rId15" Type="http://schemas.openxmlformats.org/officeDocument/2006/relationships/image" Target="../media/image78.png"/><Relationship Id="rId10" Type="http://schemas.openxmlformats.org/officeDocument/2006/relationships/oleObject" Target="../embeddings/oleObject6.bin"/><Relationship Id="rId4" Type="http://schemas.openxmlformats.org/officeDocument/2006/relationships/oleObject" Target="../embeddings/oleObject3.bin"/><Relationship Id="rId9" Type="http://schemas.openxmlformats.org/officeDocument/2006/relationships/image" Target="../media/image75.png"/><Relationship Id="rId14" Type="http://schemas.openxmlformats.org/officeDocument/2006/relationships/oleObject" Target="../embeddings/oleObject8.bin"/></Relationships>
</file>

<file path=ppt/slides/_rels/slide88.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1.xml"/><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2.xml"/><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3.xml"/><Relationship Id="rId1" Type="http://schemas.openxmlformats.org/officeDocument/2006/relationships/slideLayout" Target="../slideLayouts/slideLayout8.xml"/></Relationships>
</file>

<file path=ppt/slides/_rels/slide9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4.xml"/><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97.xml"/><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48"/>
          <p:cNvSpPr txBox="1">
            <a:spLocks noGrp="1"/>
          </p:cNvSpPr>
          <p:nvPr>
            <p:ph type="ctrTitle"/>
          </p:nvPr>
        </p:nvSpPr>
        <p:spPr>
          <a:xfrm>
            <a:off x="3975650" y="2127325"/>
            <a:ext cx="6736500" cy="2387700"/>
          </a:xfrm>
          <a:prstGeom prst="rect">
            <a:avLst/>
          </a:prstGeom>
          <a:noFill/>
          <a:ln>
            <a:noFill/>
          </a:ln>
        </p:spPr>
        <p:txBody>
          <a:bodyPr spcFirstLastPara="1" wrap="square" lIns="91425" tIns="45700" rIns="91425" bIns="45700" anchor="b" anchorCtr="0">
            <a:noAutofit/>
          </a:bodyPr>
          <a:lstStyle/>
          <a:p>
            <a:pPr marL="228600" lvl="0" indent="0" algn="l" rtl="0">
              <a:spcBef>
                <a:spcPts val="0"/>
              </a:spcBef>
              <a:spcAft>
                <a:spcPts val="0"/>
              </a:spcAft>
              <a:buNone/>
            </a:pPr>
            <a:r>
              <a:rPr lang="en-US" sz="4800"/>
              <a:t>Business Process </a:t>
            </a:r>
            <a:r>
              <a:rPr lang="en-US" sz="4800" strike="sngStrike"/>
              <a:t>Modelling </a:t>
            </a:r>
            <a:r>
              <a:rPr lang="en-US" sz="4800">
                <a:solidFill>
                  <a:srgbClr val="FF0000"/>
                </a:solidFill>
              </a:rPr>
              <a:t>Model and </a:t>
            </a:r>
            <a:r>
              <a:rPr lang="en-US" sz="4800"/>
              <a:t>Notation = BPMN</a:t>
            </a:r>
            <a:endParaRPr sz="4800"/>
          </a:p>
        </p:txBody>
      </p:sp>
      <p:sp>
        <p:nvSpPr>
          <p:cNvPr id="536" name="Google Shape;536;p48"/>
          <p:cNvSpPr txBox="1"/>
          <p:nvPr/>
        </p:nvSpPr>
        <p:spPr>
          <a:xfrm>
            <a:off x="2855912" y="4365625"/>
            <a:ext cx="7127875" cy="92392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chemeClr val="dk1"/>
              </a:buClr>
              <a:buSzPts val="1800"/>
              <a:buFont typeface="Verdana"/>
              <a:buNone/>
            </a:pPr>
            <a:endParaRPr sz="1800" b="0" i="0" u="none">
              <a:solidFill>
                <a:srgbClr val="000000"/>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1800"/>
              <a:buFont typeface="Verdana"/>
              <a:buNone/>
            </a:pPr>
            <a:endParaRPr sz="1800" b="0" i="0" u="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None/>
            </a:pPr>
            <a:endParaRPr sz="1800" b="0" i="0" u="none">
              <a:solidFill>
                <a:srgbClr val="000000"/>
              </a:solidFill>
              <a:latin typeface="Verdana"/>
              <a:ea typeface="Verdana"/>
              <a:cs typeface="Verdana"/>
              <a:sym typeface="Verdan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p58"/>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BPMN 2.0 model types</a:t>
            </a:r>
            <a:endParaRPr/>
          </a:p>
        </p:txBody>
      </p:sp>
      <p:sp>
        <p:nvSpPr>
          <p:cNvPr id="614" name="Google Shape;614;p58"/>
          <p:cNvSpPr txBox="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98989"/>
              </a:buClr>
              <a:buSzPts val="1200"/>
              <a:buFont typeface="Verdana"/>
              <a:buNone/>
            </a:pPr>
            <a:r>
              <a:rPr lang="en-US" sz="1200" b="0" i="0" u="none">
                <a:solidFill>
                  <a:srgbClr val="898989"/>
                </a:solidFill>
                <a:latin typeface="Verdana"/>
                <a:ea typeface="Verdana"/>
                <a:cs typeface="Verdana"/>
                <a:sym typeface="Verdana"/>
              </a:rPr>
              <a:t>Enterprise and Business Process Modelling</a:t>
            </a:r>
            <a:endParaRPr/>
          </a:p>
        </p:txBody>
      </p:sp>
      <p:sp>
        <p:nvSpPr>
          <p:cNvPr id="615" name="Google Shape;615;p58"/>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Verdana"/>
              <a:buNone/>
            </a:pPr>
            <a:fld id="{00000000-1234-1234-1234-123412341234}" type="slidenum">
              <a:rPr lang="en-US" sz="1200" b="0" i="0" u="none">
                <a:solidFill>
                  <a:srgbClr val="898989"/>
                </a:solidFill>
                <a:latin typeface="Verdana"/>
                <a:ea typeface="Verdana"/>
                <a:cs typeface="Verdana"/>
                <a:sym typeface="Verdana"/>
              </a:rPr>
              <a:t>10</a:t>
            </a:fld>
            <a:endParaRPr/>
          </a:p>
        </p:txBody>
      </p:sp>
      <p:pic>
        <p:nvPicPr>
          <p:cNvPr id="616" name="Google Shape;616;p58" descr="four_models.png"/>
          <p:cNvPicPr preferRelativeResize="0"/>
          <p:nvPr/>
        </p:nvPicPr>
        <p:blipFill rotWithShape="1">
          <a:blip r:embed="rId3">
            <a:alphaModFix/>
          </a:blip>
          <a:srcRect/>
          <a:stretch/>
        </p:blipFill>
        <p:spPr>
          <a:xfrm>
            <a:off x="2362200" y="1798637"/>
            <a:ext cx="7467600" cy="4468812"/>
          </a:xfrm>
          <a:prstGeom prst="rect">
            <a:avLst/>
          </a:prstGeom>
          <a:noFill/>
          <a:ln>
            <a:noFill/>
          </a:ln>
        </p:spPr>
      </p:pic>
      <p:sp>
        <p:nvSpPr>
          <p:cNvPr id="617" name="Google Shape;617;p58"/>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10</a:t>
            </a:fld>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479"/>
        <p:cNvGrpSpPr/>
        <p:nvPr/>
      </p:nvGrpSpPr>
      <p:grpSpPr>
        <a:xfrm>
          <a:off x="0" y="0"/>
          <a:ext cx="0" cy="0"/>
          <a:chOff x="0" y="0"/>
          <a:chExt cx="0" cy="0"/>
        </a:xfrm>
      </p:grpSpPr>
      <p:sp>
        <p:nvSpPr>
          <p:cNvPr id="1480" name="Google Shape;1480;p145"/>
          <p:cNvSpPr txBox="1">
            <a:spLocks noGrp="1"/>
          </p:cNvSpPr>
          <p:nvPr>
            <p:ph type="title"/>
          </p:nvPr>
        </p:nvSpPr>
        <p:spPr>
          <a:xfrm>
            <a:off x="609600" y="116075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Exercise</a:t>
            </a:r>
            <a:r>
              <a:rPr lang="en-US"/>
              <a:t>: Fix</a:t>
            </a:r>
            <a:endParaRPr/>
          </a:p>
          <a:p>
            <a:pPr marL="0" lvl="0" indent="0" algn="l" rtl="0">
              <a:lnSpc>
                <a:spcPct val="90000"/>
              </a:lnSpc>
              <a:spcBef>
                <a:spcPts val="0"/>
              </a:spcBef>
              <a:spcAft>
                <a:spcPts val="0"/>
              </a:spcAft>
              <a:buClr>
                <a:schemeClr val="dk1"/>
              </a:buClr>
              <a:buSzPts val="4400"/>
              <a:buFont typeface="Calibri"/>
              <a:buNone/>
            </a:pPr>
            <a:r>
              <a:rPr lang="en-US"/>
              <a:t>the </a:t>
            </a:r>
            <a:endParaRPr/>
          </a:p>
          <a:p>
            <a:pPr marL="0" lvl="0" indent="0" algn="l" rtl="0">
              <a:lnSpc>
                <a:spcPct val="90000"/>
              </a:lnSpc>
              <a:spcBef>
                <a:spcPts val="0"/>
              </a:spcBef>
              <a:spcAft>
                <a:spcPts val="0"/>
              </a:spcAft>
              <a:buClr>
                <a:schemeClr val="dk1"/>
              </a:buClr>
              <a:buSzPts val="4400"/>
              <a:buFont typeface="Calibri"/>
              <a:buNone/>
            </a:pPr>
            <a:r>
              <a:rPr lang="en-US"/>
              <a:t>collaboration</a:t>
            </a:r>
            <a:endParaRPr/>
          </a:p>
          <a:p>
            <a:pPr marL="0" lvl="0" indent="0" algn="l" rtl="0">
              <a:lnSpc>
                <a:spcPct val="90000"/>
              </a:lnSpc>
              <a:spcBef>
                <a:spcPts val="0"/>
              </a:spcBef>
              <a:spcAft>
                <a:spcPts val="0"/>
              </a:spcAft>
              <a:buClr>
                <a:schemeClr val="dk1"/>
              </a:buClr>
              <a:buSzPts val="4400"/>
              <a:buFont typeface="Calibri"/>
              <a:buNone/>
            </a:pPr>
            <a:r>
              <a:rPr lang="en-US"/>
              <a:t>diagram</a:t>
            </a:r>
            <a:endParaRPr/>
          </a:p>
        </p:txBody>
      </p:sp>
      <p:pic>
        <p:nvPicPr>
          <p:cNvPr id="1481" name="Google Shape;1481;p145"/>
          <p:cNvPicPr preferRelativeResize="0">
            <a:picLocks noGrp="1"/>
          </p:cNvPicPr>
          <p:nvPr>
            <p:ph type="body" idx="1"/>
          </p:nvPr>
        </p:nvPicPr>
        <p:blipFill rotWithShape="1">
          <a:blip r:embed="rId3">
            <a:alphaModFix/>
          </a:blip>
          <a:srcRect/>
          <a:stretch/>
        </p:blipFill>
        <p:spPr>
          <a:xfrm>
            <a:off x="4367212" y="171450"/>
            <a:ext cx="5969000" cy="6550025"/>
          </a:xfrm>
          <a:prstGeom prst="rect">
            <a:avLst/>
          </a:prstGeom>
          <a:noFill/>
          <a:ln>
            <a:noFill/>
          </a:ln>
        </p:spPr>
      </p:pic>
      <p:sp>
        <p:nvSpPr>
          <p:cNvPr id="1482" name="Google Shape;1482;p145"/>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Verdana"/>
              <a:buNone/>
            </a:pPr>
            <a:fld id="{00000000-1234-1234-1234-123412341234}" type="slidenum">
              <a:rPr lang="en-US" sz="1200" b="0" i="0" u="none">
                <a:solidFill>
                  <a:srgbClr val="898989"/>
                </a:solidFill>
                <a:latin typeface="Verdana"/>
                <a:ea typeface="Verdana"/>
                <a:cs typeface="Verdana"/>
                <a:sym typeface="Verdana"/>
              </a:rPr>
              <a:t>100</a:t>
            </a:fld>
            <a:endParaRPr/>
          </a:p>
        </p:txBody>
      </p:sp>
      <p:sp>
        <p:nvSpPr>
          <p:cNvPr id="1483" name="Google Shape;1483;p145"/>
          <p:cNvSpPr txBox="1"/>
          <p:nvPr/>
        </p:nvSpPr>
        <p:spPr>
          <a:xfrm>
            <a:off x="1847850" y="1844675"/>
            <a:ext cx="1866900" cy="9239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endParaRPr/>
          </a:p>
        </p:txBody>
      </p:sp>
      <p:sp>
        <p:nvSpPr>
          <p:cNvPr id="1484" name="Google Shape;1484;p145"/>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100</a:t>
            </a:fld>
            <a:endParaRPr/>
          </a:p>
        </p:txBody>
      </p:sp>
      <p:pic>
        <p:nvPicPr>
          <p:cNvPr id="1485" name="Google Shape;1485;p145"/>
          <p:cNvPicPr preferRelativeResize="0"/>
          <p:nvPr/>
        </p:nvPicPr>
        <p:blipFill>
          <a:blip r:embed="rId4">
            <a:alphaModFix/>
          </a:blip>
          <a:stretch>
            <a:fillRect/>
          </a:stretch>
        </p:blipFill>
        <p:spPr>
          <a:xfrm>
            <a:off x="10361970" y="1233625"/>
            <a:ext cx="1830027" cy="1484600"/>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489"/>
        <p:cNvGrpSpPr/>
        <p:nvPr/>
      </p:nvGrpSpPr>
      <p:grpSpPr>
        <a:xfrm>
          <a:off x="0" y="0"/>
          <a:ext cx="0" cy="0"/>
          <a:chOff x="0" y="0"/>
          <a:chExt cx="0" cy="0"/>
        </a:xfrm>
      </p:grpSpPr>
      <p:sp>
        <p:nvSpPr>
          <p:cNvPr id="1490" name="Google Shape;1490;p146"/>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Solution</a:t>
            </a:r>
            <a:endParaRPr/>
          </a:p>
        </p:txBody>
      </p:sp>
      <p:pic>
        <p:nvPicPr>
          <p:cNvPr id="1491" name="Google Shape;1491;p146"/>
          <p:cNvPicPr preferRelativeResize="0">
            <a:picLocks noGrp="1"/>
          </p:cNvPicPr>
          <p:nvPr>
            <p:ph type="body" idx="1"/>
          </p:nvPr>
        </p:nvPicPr>
        <p:blipFill rotWithShape="1">
          <a:blip r:embed="rId3">
            <a:alphaModFix/>
          </a:blip>
          <a:srcRect/>
          <a:stretch/>
        </p:blipFill>
        <p:spPr>
          <a:xfrm>
            <a:off x="4295775" y="152400"/>
            <a:ext cx="6048375" cy="6642100"/>
          </a:xfrm>
          <a:prstGeom prst="rect">
            <a:avLst/>
          </a:prstGeom>
          <a:noFill/>
          <a:ln>
            <a:noFill/>
          </a:ln>
        </p:spPr>
      </p:pic>
      <p:sp>
        <p:nvSpPr>
          <p:cNvPr id="1492" name="Google Shape;1492;p146"/>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Verdana"/>
              <a:buNone/>
            </a:pPr>
            <a:fld id="{00000000-1234-1234-1234-123412341234}" type="slidenum">
              <a:rPr lang="en-US" sz="1200" b="0" i="0" u="none">
                <a:solidFill>
                  <a:srgbClr val="898989"/>
                </a:solidFill>
                <a:latin typeface="Verdana"/>
                <a:ea typeface="Verdana"/>
                <a:cs typeface="Verdana"/>
                <a:sym typeface="Verdana"/>
              </a:rPr>
              <a:t>101</a:t>
            </a:fld>
            <a:endParaRPr/>
          </a:p>
        </p:txBody>
      </p:sp>
      <p:sp>
        <p:nvSpPr>
          <p:cNvPr id="1493" name="Google Shape;1493;p146"/>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101</a:t>
            </a:fld>
            <a:endParaRPr/>
          </a:p>
        </p:txBody>
      </p:sp>
      <p:pic>
        <p:nvPicPr>
          <p:cNvPr id="1494" name="Google Shape;1494;p146"/>
          <p:cNvPicPr preferRelativeResize="0"/>
          <p:nvPr/>
        </p:nvPicPr>
        <p:blipFill>
          <a:blip r:embed="rId4">
            <a:alphaModFix/>
          </a:blip>
          <a:stretch>
            <a:fillRect/>
          </a:stretch>
        </p:blipFill>
        <p:spPr>
          <a:xfrm>
            <a:off x="10361970" y="1233625"/>
            <a:ext cx="1830027" cy="1484600"/>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498"/>
        <p:cNvGrpSpPr/>
        <p:nvPr/>
      </p:nvGrpSpPr>
      <p:grpSpPr>
        <a:xfrm>
          <a:off x="0" y="0"/>
          <a:ext cx="0" cy="0"/>
          <a:chOff x="0" y="0"/>
          <a:chExt cx="0" cy="0"/>
        </a:xfrm>
      </p:grpSpPr>
      <p:sp>
        <p:nvSpPr>
          <p:cNvPr id="1499" name="Google Shape;1499;p147"/>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Events Combination</a:t>
            </a:r>
            <a:endParaRPr/>
          </a:p>
        </p:txBody>
      </p:sp>
      <p:pic>
        <p:nvPicPr>
          <p:cNvPr id="1500" name="Google Shape;1500;p147"/>
          <p:cNvPicPr preferRelativeResize="0">
            <a:picLocks noGrp="1"/>
          </p:cNvPicPr>
          <p:nvPr>
            <p:ph type="body" idx="1"/>
          </p:nvPr>
        </p:nvPicPr>
        <p:blipFill rotWithShape="1">
          <a:blip r:embed="rId3">
            <a:alphaModFix/>
          </a:blip>
          <a:srcRect/>
          <a:stretch/>
        </p:blipFill>
        <p:spPr>
          <a:xfrm>
            <a:off x="3216275" y="1503362"/>
            <a:ext cx="6284912" cy="5348287"/>
          </a:xfrm>
          <a:prstGeom prst="rect">
            <a:avLst/>
          </a:prstGeom>
          <a:noFill/>
          <a:ln>
            <a:noFill/>
          </a:ln>
        </p:spPr>
      </p:pic>
      <p:sp>
        <p:nvSpPr>
          <p:cNvPr id="1501" name="Google Shape;1501;p147"/>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Verdana"/>
              <a:buNone/>
            </a:pPr>
            <a:fld id="{00000000-1234-1234-1234-123412341234}" type="slidenum">
              <a:rPr lang="en-US" sz="1200" b="0" i="0" u="none">
                <a:solidFill>
                  <a:srgbClr val="898989"/>
                </a:solidFill>
                <a:latin typeface="Verdana"/>
                <a:ea typeface="Verdana"/>
                <a:cs typeface="Verdana"/>
                <a:sym typeface="Verdana"/>
              </a:rPr>
              <a:t>102</a:t>
            </a:fld>
            <a:endParaRPr/>
          </a:p>
        </p:txBody>
      </p:sp>
      <p:sp>
        <p:nvSpPr>
          <p:cNvPr id="1502" name="Google Shape;1502;p147"/>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102</a:t>
            </a:fld>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507"/>
        <p:cNvGrpSpPr/>
        <p:nvPr/>
      </p:nvGrpSpPr>
      <p:grpSpPr>
        <a:xfrm>
          <a:off x="0" y="0"/>
          <a:ext cx="0" cy="0"/>
          <a:chOff x="0" y="0"/>
          <a:chExt cx="0" cy="0"/>
        </a:xfrm>
      </p:grpSpPr>
      <p:sp>
        <p:nvSpPr>
          <p:cNvPr id="1508" name="Google Shape;1508;g6ccff48c71_0_93"/>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Transaction	</a:t>
            </a:r>
            <a:endParaRPr/>
          </a:p>
        </p:txBody>
      </p:sp>
      <p:sp>
        <p:nvSpPr>
          <p:cNvPr id="1509" name="Google Shape;1509;g6ccff48c71_0_93"/>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400"/>
              <a:t>Specialized type of sub-process that will have a special behaviour that is controlled through a transaction protocol (such as WS-Transaction)</a:t>
            </a:r>
            <a:endParaRPr sz="2400"/>
          </a:p>
          <a:p>
            <a:pPr marL="0" lvl="0" indent="0" algn="l" rtl="0">
              <a:spcBef>
                <a:spcPts val="1000"/>
              </a:spcBef>
              <a:spcAft>
                <a:spcPts val="0"/>
              </a:spcAft>
              <a:buNone/>
            </a:pPr>
            <a:endParaRPr sz="2400"/>
          </a:p>
          <a:p>
            <a:pPr marL="0" lvl="0" indent="0" algn="l" rtl="0">
              <a:spcBef>
                <a:spcPts val="1000"/>
              </a:spcBef>
              <a:spcAft>
                <a:spcPts val="0"/>
              </a:spcAft>
              <a:buNone/>
            </a:pPr>
            <a:r>
              <a:rPr lang="en-US" sz="2400"/>
              <a:t>Logical unit of work which allows grouping of a set of individual activities, so that they either succeed or fail collectivelly</a:t>
            </a:r>
            <a:endParaRPr sz="2400"/>
          </a:p>
          <a:p>
            <a:pPr marL="0" lvl="0" indent="0" algn="l" rtl="0">
              <a:spcBef>
                <a:spcPts val="1000"/>
              </a:spcBef>
              <a:spcAft>
                <a:spcPts val="0"/>
              </a:spcAft>
              <a:buNone/>
            </a:pPr>
            <a:endParaRPr sz="2400"/>
          </a:p>
          <a:p>
            <a:pPr marL="0" lvl="0" indent="0" algn="l" rtl="0">
              <a:spcBef>
                <a:spcPts val="1000"/>
              </a:spcBef>
              <a:spcAft>
                <a:spcPts val="0"/>
              </a:spcAft>
              <a:buNone/>
            </a:pPr>
            <a:r>
              <a:rPr lang="en-US" sz="2400"/>
              <a:t>Like atomic transaction type (all success or nothing)</a:t>
            </a:r>
            <a:endParaRPr sz="2400"/>
          </a:p>
          <a:p>
            <a:pPr marL="0" lvl="0" indent="0" algn="l" rtl="0">
              <a:spcBef>
                <a:spcPts val="1000"/>
              </a:spcBef>
              <a:spcAft>
                <a:spcPts val="0"/>
              </a:spcAft>
              <a:buNone/>
            </a:pPr>
            <a:endParaRPr sz="2400"/>
          </a:p>
          <a:p>
            <a:pPr marL="0" lvl="0" indent="0" algn="l" rtl="0">
              <a:spcBef>
                <a:spcPts val="1000"/>
              </a:spcBef>
              <a:spcAft>
                <a:spcPts val="0"/>
              </a:spcAft>
              <a:buNone/>
            </a:pPr>
            <a:r>
              <a:rPr lang="en-US" sz="2400" i="1"/>
              <a:t>Transaction Real World Example</a:t>
            </a:r>
            <a:r>
              <a:rPr lang="en-US" sz="2400"/>
              <a:t>: on-line Payment Transactions</a:t>
            </a:r>
            <a:endParaRPr sz="2400"/>
          </a:p>
        </p:txBody>
      </p:sp>
      <p:sp>
        <p:nvSpPr>
          <p:cNvPr id="1510" name="Google Shape;1510;g6ccff48c71_0_93"/>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103</a:t>
            </a:fld>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514"/>
        <p:cNvGrpSpPr/>
        <p:nvPr/>
      </p:nvGrpSpPr>
      <p:grpSpPr>
        <a:xfrm>
          <a:off x="0" y="0"/>
          <a:ext cx="0" cy="0"/>
          <a:chOff x="0" y="0"/>
          <a:chExt cx="0" cy="0"/>
        </a:xfrm>
      </p:grpSpPr>
      <p:sp>
        <p:nvSpPr>
          <p:cNvPr id="1515" name="Google Shape;1515;p148"/>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Activity Compensation</a:t>
            </a:r>
            <a:endParaRPr/>
          </a:p>
        </p:txBody>
      </p:sp>
      <p:pic>
        <p:nvPicPr>
          <p:cNvPr id="1516" name="Google Shape;1516;p148"/>
          <p:cNvPicPr preferRelativeResize="0">
            <a:picLocks noGrp="1"/>
          </p:cNvPicPr>
          <p:nvPr>
            <p:ph type="body" idx="1"/>
          </p:nvPr>
        </p:nvPicPr>
        <p:blipFill rotWithShape="1">
          <a:blip r:embed="rId3">
            <a:alphaModFix/>
          </a:blip>
          <a:srcRect/>
          <a:stretch/>
        </p:blipFill>
        <p:spPr>
          <a:xfrm>
            <a:off x="3652837" y="1401762"/>
            <a:ext cx="7015200" cy="4937100"/>
          </a:xfrm>
          <a:prstGeom prst="rect">
            <a:avLst/>
          </a:prstGeom>
          <a:noFill/>
          <a:ln>
            <a:noFill/>
          </a:ln>
        </p:spPr>
      </p:pic>
      <p:sp>
        <p:nvSpPr>
          <p:cNvPr id="1517" name="Google Shape;1517;p148"/>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Verdana"/>
              <a:buNone/>
            </a:pPr>
            <a:fld id="{00000000-1234-1234-1234-123412341234}" type="slidenum">
              <a:rPr lang="en-US" sz="1200" b="0" i="0" u="none">
                <a:solidFill>
                  <a:srgbClr val="898989"/>
                </a:solidFill>
                <a:latin typeface="Verdana"/>
                <a:ea typeface="Verdana"/>
                <a:cs typeface="Verdana"/>
                <a:sym typeface="Verdana"/>
              </a:rPr>
              <a:t>104</a:t>
            </a:fld>
            <a:endParaRPr/>
          </a:p>
        </p:txBody>
      </p:sp>
      <p:sp>
        <p:nvSpPr>
          <p:cNvPr id="1518" name="Google Shape;1518;p148"/>
          <p:cNvSpPr/>
          <p:nvPr/>
        </p:nvSpPr>
        <p:spPr>
          <a:xfrm>
            <a:off x="1631950" y="4221162"/>
            <a:ext cx="2303462" cy="1703387"/>
          </a:xfrm>
          <a:prstGeom prst="wedgeRoundRectCallout">
            <a:avLst>
              <a:gd name="adj1" fmla="val 29075"/>
              <a:gd name="adj2" fmla="val 9982"/>
              <a:gd name="adj3" fmla="val 0"/>
            </a:avLst>
          </a:prstGeom>
          <a:gradFill>
            <a:gsLst>
              <a:gs pos="0">
                <a:srgbClr val="F7BDA4"/>
              </a:gs>
              <a:gs pos="50000">
                <a:srgbClr val="F5B195"/>
              </a:gs>
              <a:gs pos="100000">
                <a:srgbClr val="F8A581"/>
              </a:gs>
            </a:gsLst>
            <a:lin ang="5400000"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Calibri"/>
              <a:buNone/>
            </a:pPr>
            <a:r>
              <a:rPr lang="en-US" sz="1500" b="0" i="0" u="none">
                <a:solidFill>
                  <a:srgbClr val="000000"/>
                </a:solidFill>
                <a:latin typeface="Calibri"/>
                <a:ea typeface="Calibri"/>
                <a:cs typeface="Calibri"/>
                <a:sym typeface="Calibri"/>
              </a:rPr>
              <a:t>As soon as the message is received the compensation is activated.</a:t>
            </a:r>
            <a:endParaRPr/>
          </a:p>
        </p:txBody>
      </p:sp>
      <p:sp>
        <p:nvSpPr>
          <p:cNvPr id="1519" name="Google Shape;1519;p148"/>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104</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523"/>
        <p:cNvGrpSpPr/>
        <p:nvPr/>
      </p:nvGrpSpPr>
      <p:grpSpPr>
        <a:xfrm>
          <a:off x="0" y="0"/>
          <a:ext cx="0" cy="0"/>
          <a:chOff x="0" y="0"/>
          <a:chExt cx="0" cy="0"/>
        </a:xfrm>
      </p:grpSpPr>
      <p:pic>
        <p:nvPicPr>
          <p:cNvPr id="1524" name="Google Shape;1524;p149" descr="bpm-book-weske_165.png"/>
          <p:cNvPicPr preferRelativeResize="0"/>
          <p:nvPr/>
        </p:nvPicPr>
        <p:blipFill rotWithShape="1">
          <a:blip r:embed="rId3">
            <a:alphaModFix/>
          </a:blip>
          <a:srcRect/>
          <a:stretch/>
        </p:blipFill>
        <p:spPr>
          <a:xfrm>
            <a:off x="2749550" y="1254125"/>
            <a:ext cx="7772400" cy="4864100"/>
          </a:xfrm>
          <a:prstGeom prst="rect">
            <a:avLst/>
          </a:prstGeom>
          <a:noFill/>
          <a:ln>
            <a:noFill/>
          </a:ln>
        </p:spPr>
      </p:pic>
      <p:sp>
        <p:nvSpPr>
          <p:cNvPr id="1525" name="Google Shape;1525;p149"/>
          <p:cNvSpPr txBox="1">
            <a:spLocks noGrp="1"/>
          </p:cNvSpPr>
          <p:nvPr>
            <p:ph type="title"/>
          </p:nvPr>
        </p:nvSpPr>
        <p:spPr>
          <a:xfrm>
            <a:off x="479425" y="339725"/>
            <a:ext cx="7931150" cy="914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Transaction and compensation</a:t>
            </a:r>
            <a:endParaRPr/>
          </a:p>
        </p:txBody>
      </p:sp>
      <p:sp>
        <p:nvSpPr>
          <p:cNvPr id="1526" name="Google Shape;1526;p149"/>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2"/>
              </a:buClr>
              <a:buSzPts val="1400"/>
              <a:buFont typeface="Verdana"/>
              <a:buNone/>
            </a:pPr>
            <a:fld id="{00000000-1234-1234-1234-123412341234}" type="slidenum">
              <a:rPr lang="en-US" sz="1400" b="0" i="0" u="none">
                <a:solidFill>
                  <a:schemeClr val="dk2"/>
                </a:solidFill>
                <a:latin typeface="Verdana"/>
                <a:ea typeface="Verdana"/>
                <a:cs typeface="Verdana"/>
                <a:sym typeface="Verdana"/>
              </a:rPr>
              <a:t>105</a:t>
            </a:fld>
            <a:endParaRPr/>
          </a:p>
        </p:txBody>
      </p:sp>
      <p:sp>
        <p:nvSpPr>
          <p:cNvPr id="1527" name="Google Shape;1527;p149"/>
          <p:cNvSpPr txBox="1"/>
          <p:nvPr/>
        </p:nvSpPr>
        <p:spPr>
          <a:xfrm>
            <a:off x="2495550" y="5613400"/>
            <a:ext cx="7488237" cy="720725"/>
          </a:xfrm>
          <a:prstGeom prst="rect">
            <a:avLst/>
          </a:prstGeom>
          <a:solidFill>
            <a:schemeClr val="lt1"/>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1528" name="Google Shape;1528;p149"/>
          <p:cNvSpPr/>
          <p:nvPr/>
        </p:nvSpPr>
        <p:spPr>
          <a:xfrm>
            <a:off x="1631950" y="4221162"/>
            <a:ext cx="2303462" cy="1703387"/>
          </a:xfrm>
          <a:prstGeom prst="wedgeRoundRectCallout">
            <a:avLst>
              <a:gd name="adj1" fmla="val 74988"/>
              <a:gd name="adj2" fmla="val -19713"/>
              <a:gd name="adj3" fmla="val 0"/>
            </a:avLst>
          </a:prstGeom>
          <a:gradFill>
            <a:gsLst>
              <a:gs pos="0">
                <a:srgbClr val="F7BDA4"/>
              </a:gs>
              <a:gs pos="50000">
                <a:srgbClr val="F5B195"/>
              </a:gs>
              <a:gs pos="100000">
                <a:srgbClr val="F8A581"/>
              </a:gs>
            </a:gsLst>
            <a:lin ang="5400000"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Calibri"/>
              <a:buNone/>
            </a:pPr>
            <a:r>
              <a:rPr lang="en-US" sz="1500" b="0" i="0" u="none" dirty="0">
                <a:solidFill>
                  <a:srgbClr val="000000"/>
                </a:solidFill>
                <a:latin typeface="Calibri"/>
                <a:ea typeface="Calibri"/>
                <a:cs typeface="Calibri"/>
                <a:sym typeface="Calibri"/>
              </a:rPr>
              <a:t>MORE IN GENERAL</a:t>
            </a:r>
            <a:endParaRPr dirty="0"/>
          </a:p>
          <a:p>
            <a:pPr marL="0" marR="0" lvl="0" indent="0" algn="ctr" rtl="0">
              <a:lnSpc>
                <a:spcPct val="100000"/>
              </a:lnSpc>
              <a:spcBef>
                <a:spcPts val="0"/>
              </a:spcBef>
              <a:spcAft>
                <a:spcPts val="0"/>
              </a:spcAft>
              <a:buClr>
                <a:schemeClr val="dk1"/>
              </a:buClr>
              <a:buSzPts val="1500"/>
              <a:buFont typeface="Verdana"/>
              <a:buNone/>
            </a:pPr>
            <a:endParaRPr sz="1500" b="0" i="0" u="none" dirty="0">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500"/>
              <a:buFont typeface="Calibri"/>
              <a:buNone/>
            </a:pPr>
            <a:r>
              <a:rPr lang="en-US" sz="1500" b="0" i="0" u="none" dirty="0">
                <a:solidFill>
                  <a:srgbClr val="000000"/>
                </a:solidFill>
                <a:latin typeface="Calibri"/>
                <a:ea typeface="Calibri"/>
                <a:cs typeface="Calibri"/>
                <a:sym typeface="Calibri"/>
              </a:rPr>
              <a:t>(An event trigger the compensation)</a:t>
            </a:r>
            <a:endParaRPr dirty="0"/>
          </a:p>
        </p:txBody>
      </p:sp>
      <p:sp>
        <p:nvSpPr>
          <p:cNvPr id="1529" name="Google Shape;1529;p149"/>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105</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533"/>
        <p:cNvGrpSpPr/>
        <p:nvPr/>
      </p:nvGrpSpPr>
      <p:grpSpPr>
        <a:xfrm>
          <a:off x="0" y="0"/>
          <a:ext cx="0" cy="0"/>
          <a:chOff x="0" y="0"/>
          <a:chExt cx="0" cy="0"/>
        </a:xfrm>
      </p:grpSpPr>
      <p:sp>
        <p:nvSpPr>
          <p:cNvPr id="1534" name="Google Shape;1534;p150"/>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Recom</a:t>
            </a:r>
            <a:r>
              <a:rPr lang="en-US"/>
              <a:t>m</a:t>
            </a:r>
            <a:r>
              <a:rPr lang="en-US" sz="4400" b="0" i="0" u="none">
                <a:solidFill>
                  <a:schemeClr val="dk1"/>
                </a:solidFill>
                <a:latin typeface="Calibri"/>
                <a:ea typeface="Calibri"/>
                <a:cs typeface="Calibri"/>
                <a:sym typeface="Calibri"/>
              </a:rPr>
              <a:t>endations</a:t>
            </a:r>
            <a:endParaRPr/>
          </a:p>
        </p:txBody>
      </p:sp>
      <p:sp>
        <p:nvSpPr>
          <p:cNvPr id="1535" name="Google Shape;1535;p150"/>
          <p:cNvSpPr txBox="1">
            <a:spLocks noGrp="1"/>
          </p:cNvSpPr>
          <p:nvPr>
            <p:ph type="body" idx="1"/>
          </p:nvPr>
        </p:nvSpPr>
        <p:spPr>
          <a:xfrm>
            <a:off x="838200" y="1825625"/>
            <a:ext cx="10515600" cy="4351337"/>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800"/>
              <a:buFont typeface="Arial"/>
              <a:buChar char="•"/>
            </a:pPr>
            <a:r>
              <a:rPr lang="en-US" sz="2800" b="0" i="0" u="none">
                <a:solidFill>
                  <a:schemeClr val="dk1"/>
                </a:solidFill>
                <a:latin typeface="Calibri"/>
                <a:ea typeface="Calibri"/>
                <a:cs typeface="Calibri"/>
                <a:sym typeface="Calibri"/>
              </a:rPr>
              <a:t>Before adding exceptions it is important to understand the sunny-day scenario well</a:t>
            </a:r>
            <a:endParaRPr/>
          </a:p>
          <a:p>
            <a:pPr marL="228600" marR="0" lvl="0" indent="-228600" algn="l" rtl="0">
              <a:lnSpc>
                <a:spcPct val="90000"/>
              </a:lnSpc>
              <a:spcBef>
                <a:spcPts val="1000"/>
              </a:spcBef>
              <a:spcAft>
                <a:spcPts val="0"/>
              </a:spcAft>
              <a:buClr>
                <a:schemeClr val="dk1"/>
              </a:buClr>
              <a:buSzPts val="2800"/>
              <a:buFont typeface="Arial"/>
              <a:buChar char="•"/>
            </a:pPr>
            <a:r>
              <a:rPr lang="en-US" sz="2800" b="0" i="0" u="none">
                <a:solidFill>
                  <a:schemeClr val="dk1"/>
                </a:solidFill>
                <a:latin typeface="Calibri"/>
                <a:ea typeface="Calibri"/>
                <a:cs typeface="Calibri"/>
                <a:sym typeface="Calibri"/>
              </a:rPr>
              <a:t>Start by modeling the sunny day scenario. </a:t>
            </a:r>
            <a:endParaRPr/>
          </a:p>
          <a:p>
            <a:pPr marL="228600" marR="0" lvl="0" indent="-228600" algn="l" rtl="0">
              <a:lnSpc>
                <a:spcPct val="90000"/>
              </a:lnSpc>
              <a:spcBef>
                <a:spcPts val="1000"/>
              </a:spcBef>
              <a:spcAft>
                <a:spcPts val="0"/>
              </a:spcAft>
              <a:buClr>
                <a:schemeClr val="dk1"/>
              </a:buClr>
              <a:buSzPts val="2800"/>
              <a:buFont typeface="Arial"/>
              <a:buChar char="•"/>
            </a:pPr>
            <a:r>
              <a:rPr lang="en-US" sz="2800" b="0" i="0" u="none">
                <a:solidFill>
                  <a:schemeClr val="dk1"/>
                </a:solidFill>
                <a:latin typeface="Calibri"/>
                <a:ea typeface="Calibri"/>
                <a:cs typeface="Calibri"/>
                <a:sym typeface="Calibri"/>
              </a:rPr>
              <a:t>Then think of all possible situations that can go wrong.</a:t>
            </a:r>
            <a:endParaRPr/>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For each of these exceptions, identify what type of exception handling mechanism needs to be used</a:t>
            </a:r>
            <a:endParaRPr/>
          </a:p>
          <a:p>
            <a:pPr marL="1143000" marR="0" lvl="2" indent="-228600" algn="l" rtl="0">
              <a:lnSpc>
                <a:spcPct val="90000"/>
              </a:lnSpc>
              <a:spcBef>
                <a:spcPts val="50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First, determine the cause of the exception: internal or external</a:t>
            </a:r>
            <a:endParaRPr/>
          </a:p>
          <a:p>
            <a:pPr marL="1143000" marR="0" lvl="2" indent="-228600" algn="l" rtl="0">
              <a:lnSpc>
                <a:spcPct val="90000"/>
              </a:lnSpc>
              <a:spcBef>
                <a:spcPts val="50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Next, decide if aborting the process is enough, or if a recovery procedure needs to be triggered</a:t>
            </a:r>
            <a:endParaRPr/>
          </a:p>
          <a:p>
            <a:pPr marL="1143000" marR="0" lvl="2" indent="-228600" algn="l" rtl="0">
              <a:lnSpc>
                <a:spcPct val="90000"/>
              </a:lnSpc>
              <a:spcBef>
                <a:spcPts val="50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Finally, evaluate whether the interrupted activity needs to be compensated as part of the recovery procedure. </a:t>
            </a:r>
            <a:endParaRPr/>
          </a:p>
          <a:p>
            <a:pPr marL="228600" marR="0" lvl="0" indent="-101600" algn="l" rtl="0">
              <a:lnSpc>
                <a:spcPct val="90000"/>
              </a:lnSpc>
              <a:spcBef>
                <a:spcPts val="1000"/>
              </a:spcBef>
              <a:spcAft>
                <a:spcPts val="0"/>
              </a:spcAft>
              <a:buClr>
                <a:schemeClr val="dk1"/>
              </a:buClr>
              <a:buSzPts val="2000"/>
              <a:buFont typeface="Arial"/>
              <a:buNone/>
            </a:pPr>
            <a:endParaRPr sz="2000" b="0" i="0" u="none" strike="noStrike" cap="none">
              <a:solidFill>
                <a:schemeClr val="dk1"/>
              </a:solidFill>
              <a:latin typeface="Calibri"/>
              <a:ea typeface="Calibri"/>
              <a:cs typeface="Calibri"/>
              <a:sym typeface="Calibri"/>
            </a:endParaRPr>
          </a:p>
        </p:txBody>
      </p:sp>
      <p:sp>
        <p:nvSpPr>
          <p:cNvPr id="1536" name="Google Shape;1536;p150"/>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Verdana"/>
              <a:buNone/>
            </a:pPr>
            <a:fld id="{00000000-1234-1234-1234-123412341234}" type="slidenum">
              <a:rPr lang="en-US" sz="1200" b="0" i="0" u="none">
                <a:solidFill>
                  <a:srgbClr val="898989"/>
                </a:solidFill>
                <a:latin typeface="Verdana"/>
                <a:ea typeface="Verdana"/>
                <a:cs typeface="Verdana"/>
                <a:sym typeface="Verdana"/>
              </a:rPr>
              <a:t>106</a:t>
            </a:fld>
            <a:endParaRPr/>
          </a:p>
        </p:txBody>
      </p:sp>
      <p:sp>
        <p:nvSpPr>
          <p:cNvPr id="1537" name="Google Shape;1537;p150"/>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106</a:t>
            </a:fld>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541"/>
        <p:cNvGrpSpPr/>
        <p:nvPr/>
      </p:nvGrpSpPr>
      <p:grpSpPr>
        <a:xfrm>
          <a:off x="0" y="0"/>
          <a:ext cx="0" cy="0"/>
          <a:chOff x="0" y="0"/>
          <a:chExt cx="0" cy="0"/>
        </a:xfrm>
      </p:grpSpPr>
      <p:sp>
        <p:nvSpPr>
          <p:cNvPr id="1542" name="Google Shape;1542;p151"/>
          <p:cNvSpPr txBox="1">
            <a:spLocks noGrp="1"/>
          </p:cNvSpPr>
          <p:nvPr>
            <p:ph type="title"/>
          </p:nvPr>
        </p:nvSpPr>
        <p:spPr>
          <a:xfrm>
            <a:off x="838200" y="503237"/>
            <a:ext cx="10515600" cy="132556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Exercise - Model the following routine for logging into an Internet bank account </a:t>
            </a:r>
            <a:endParaRPr/>
          </a:p>
        </p:txBody>
      </p:sp>
      <p:sp>
        <p:nvSpPr>
          <p:cNvPr id="1543" name="Google Shape;1543;p151"/>
          <p:cNvSpPr txBox="1">
            <a:spLocks noGrp="1"/>
          </p:cNvSpPr>
          <p:nvPr>
            <p:ph type="body" idx="1"/>
          </p:nvPr>
        </p:nvSpPr>
        <p:spPr>
          <a:xfrm>
            <a:off x="838200" y="1825625"/>
            <a:ext cx="10515600" cy="4351337"/>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100000"/>
              </a:lnSpc>
              <a:spcBef>
                <a:spcPts val="0"/>
              </a:spcBef>
              <a:spcAft>
                <a:spcPts val="0"/>
              </a:spcAft>
              <a:buClr>
                <a:schemeClr val="dk1"/>
              </a:buClr>
              <a:buSzPts val="2600"/>
              <a:buFont typeface="Arial"/>
              <a:buNone/>
            </a:pPr>
            <a:r>
              <a:rPr lang="en-US" sz="2200" b="0" i="0" u="none">
                <a:solidFill>
                  <a:schemeClr val="dk1"/>
                </a:solidFill>
                <a:latin typeface="Calibri"/>
                <a:ea typeface="Calibri"/>
                <a:cs typeface="Calibri"/>
                <a:sym typeface="Calibri"/>
              </a:rPr>
              <a:t>The routine for logging into an Internet bank account starts once the credentials</a:t>
            </a:r>
            <a:br>
              <a:rPr lang="en-US" sz="2200"/>
            </a:br>
            <a:r>
              <a:rPr lang="en-US" sz="2200" b="0" i="0" u="none">
                <a:solidFill>
                  <a:schemeClr val="dk1"/>
                </a:solidFill>
                <a:latin typeface="Calibri"/>
                <a:ea typeface="Calibri"/>
                <a:cs typeface="Calibri"/>
                <a:sym typeface="Calibri"/>
              </a:rPr>
              <a:t>entered from the user have been retrieved. First, the</a:t>
            </a:r>
            <a:r>
              <a:rPr lang="en-US" sz="2200"/>
              <a:t> </a:t>
            </a:r>
            <a:r>
              <a:rPr lang="en-US" sz="2200" b="0" i="0" u="none">
                <a:solidFill>
                  <a:schemeClr val="dk1"/>
                </a:solidFill>
                <a:latin typeface="Calibri"/>
                <a:ea typeface="Calibri"/>
                <a:cs typeface="Calibri"/>
                <a:sym typeface="Calibri"/>
              </a:rPr>
              <a:t>username is validated. If the username is not valid, the routine is</a:t>
            </a:r>
            <a:r>
              <a:rPr lang="en-US" sz="2200"/>
              <a:t> </a:t>
            </a:r>
            <a:r>
              <a:rPr lang="en-US" sz="2200" b="0" i="0" u="none">
                <a:solidFill>
                  <a:schemeClr val="dk1"/>
                </a:solidFill>
                <a:latin typeface="Calibri"/>
                <a:ea typeface="Calibri"/>
                <a:cs typeface="Calibri"/>
                <a:sym typeface="Calibri"/>
              </a:rPr>
              <a:t>interrupted and the invalid username is logged.</a:t>
            </a:r>
            <a:endParaRPr sz="2200" b="0" i="0" u="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600"/>
              <a:buFont typeface="Arial"/>
              <a:buNone/>
            </a:pPr>
            <a:r>
              <a:rPr lang="en-US" sz="2200" b="0" i="0" u="none">
                <a:solidFill>
                  <a:schemeClr val="dk1"/>
                </a:solidFill>
                <a:latin typeface="Calibri"/>
                <a:ea typeface="Calibri"/>
                <a:cs typeface="Calibri"/>
                <a:sym typeface="Calibri"/>
              </a:rPr>
              <a:t>If the username is valid, the number of password trials is set to zero. Then the password is validated. If this is not valid, the counter for the number of trials is incremented and if lower than three, the user is asked to enter the password again, this time together with a CAPTCHA test to increase the security level. If the number of failed attempts reaches three times, the routine is interrupted and the account is frozen. Moreover, the username and password validation may be interrupted should the validation server not be available. Similarly, the server to test the CAPTCHA may not be available at the time of login. In these cases, the procedure is interrupted after notifying the user to try again later. At any time during the log in routine, the customer may close the web-page, resulting in the interruption of the routine. </a:t>
            </a:r>
            <a:endParaRPr sz="2200"/>
          </a:p>
          <a:p>
            <a:pPr marL="228600" marR="0" lvl="0" indent="-63500" algn="l" rtl="0">
              <a:lnSpc>
                <a:spcPct val="100000"/>
              </a:lnSpc>
              <a:spcBef>
                <a:spcPts val="1000"/>
              </a:spcBef>
              <a:spcAft>
                <a:spcPts val="0"/>
              </a:spcAft>
              <a:buClr>
                <a:schemeClr val="dk1"/>
              </a:buClr>
              <a:buSzPts val="2600"/>
              <a:buFont typeface="Arial"/>
              <a:buNone/>
            </a:pPr>
            <a:endParaRPr sz="2200" b="0" i="0" u="none">
              <a:solidFill>
                <a:schemeClr val="dk1"/>
              </a:solidFill>
              <a:latin typeface="Calibri"/>
              <a:ea typeface="Calibri"/>
              <a:cs typeface="Calibri"/>
              <a:sym typeface="Calibri"/>
            </a:endParaRPr>
          </a:p>
        </p:txBody>
      </p:sp>
      <p:sp>
        <p:nvSpPr>
          <p:cNvPr id="1544" name="Google Shape;1544;p151"/>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Verdana"/>
              <a:buNone/>
            </a:pPr>
            <a:fld id="{00000000-1234-1234-1234-123412341234}" type="slidenum">
              <a:rPr lang="en-US" sz="1200" b="0" i="0" u="none">
                <a:solidFill>
                  <a:srgbClr val="898989"/>
                </a:solidFill>
                <a:latin typeface="Verdana"/>
                <a:ea typeface="Verdana"/>
                <a:cs typeface="Verdana"/>
                <a:sym typeface="Verdana"/>
              </a:rPr>
              <a:t>107</a:t>
            </a:fld>
            <a:endParaRPr/>
          </a:p>
        </p:txBody>
      </p:sp>
      <p:sp>
        <p:nvSpPr>
          <p:cNvPr id="1545" name="Google Shape;1545;p151"/>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107</a:t>
            </a:fld>
            <a:endParaRPr/>
          </a:p>
        </p:txBody>
      </p:sp>
      <p:pic>
        <p:nvPicPr>
          <p:cNvPr id="1546" name="Google Shape;1546;p151"/>
          <p:cNvPicPr preferRelativeResize="0"/>
          <p:nvPr/>
        </p:nvPicPr>
        <p:blipFill>
          <a:blip r:embed="rId3">
            <a:alphaModFix/>
          </a:blip>
          <a:stretch>
            <a:fillRect/>
          </a:stretch>
        </p:blipFill>
        <p:spPr>
          <a:xfrm>
            <a:off x="10361970" y="1233625"/>
            <a:ext cx="1830027" cy="1484600"/>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550"/>
        <p:cNvGrpSpPr/>
        <p:nvPr/>
      </p:nvGrpSpPr>
      <p:grpSpPr>
        <a:xfrm>
          <a:off x="0" y="0"/>
          <a:ext cx="0" cy="0"/>
          <a:chOff x="0" y="0"/>
          <a:chExt cx="0" cy="0"/>
        </a:xfrm>
      </p:grpSpPr>
      <p:sp>
        <p:nvSpPr>
          <p:cNvPr id="1551" name="Google Shape;1551;p152"/>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Solution</a:t>
            </a:r>
            <a:endParaRPr/>
          </a:p>
        </p:txBody>
      </p:sp>
      <p:pic>
        <p:nvPicPr>
          <p:cNvPr id="1552" name="Google Shape;1552;p152"/>
          <p:cNvPicPr preferRelativeResize="0">
            <a:picLocks noGrp="1"/>
          </p:cNvPicPr>
          <p:nvPr>
            <p:ph type="body" idx="1"/>
          </p:nvPr>
        </p:nvPicPr>
        <p:blipFill rotWithShape="1">
          <a:blip r:embed="rId3">
            <a:alphaModFix/>
          </a:blip>
          <a:srcRect/>
          <a:stretch/>
        </p:blipFill>
        <p:spPr>
          <a:xfrm>
            <a:off x="2478087" y="1660525"/>
            <a:ext cx="7235825" cy="4937125"/>
          </a:xfrm>
          <a:prstGeom prst="rect">
            <a:avLst/>
          </a:prstGeom>
          <a:noFill/>
          <a:ln>
            <a:noFill/>
          </a:ln>
        </p:spPr>
      </p:pic>
      <p:sp>
        <p:nvSpPr>
          <p:cNvPr id="1553" name="Google Shape;1553;p152"/>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Verdana"/>
              <a:buNone/>
            </a:pPr>
            <a:fld id="{00000000-1234-1234-1234-123412341234}" type="slidenum">
              <a:rPr lang="en-US" sz="1200" b="0" i="0" u="none">
                <a:solidFill>
                  <a:srgbClr val="898989"/>
                </a:solidFill>
                <a:latin typeface="Verdana"/>
                <a:ea typeface="Verdana"/>
                <a:cs typeface="Verdana"/>
                <a:sym typeface="Verdana"/>
              </a:rPr>
              <a:t>108</a:t>
            </a:fld>
            <a:endParaRPr/>
          </a:p>
        </p:txBody>
      </p:sp>
      <p:sp>
        <p:nvSpPr>
          <p:cNvPr id="1554" name="Google Shape;1554;p152"/>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108</a:t>
            </a:fld>
            <a:endParaRPr/>
          </a:p>
        </p:txBody>
      </p:sp>
      <p:pic>
        <p:nvPicPr>
          <p:cNvPr id="1555" name="Google Shape;1555;p152"/>
          <p:cNvPicPr preferRelativeResize="0"/>
          <p:nvPr/>
        </p:nvPicPr>
        <p:blipFill>
          <a:blip r:embed="rId4">
            <a:alphaModFix/>
          </a:blip>
          <a:stretch>
            <a:fillRect/>
          </a:stretch>
        </p:blipFill>
        <p:spPr>
          <a:xfrm>
            <a:off x="10361970" y="1233625"/>
            <a:ext cx="1830027" cy="1484600"/>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559"/>
        <p:cNvGrpSpPr/>
        <p:nvPr/>
      </p:nvGrpSpPr>
      <p:grpSpPr>
        <a:xfrm>
          <a:off x="0" y="0"/>
          <a:ext cx="0" cy="0"/>
          <a:chOff x="0" y="0"/>
          <a:chExt cx="0" cy="0"/>
        </a:xfrm>
      </p:grpSpPr>
      <p:sp>
        <p:nvSpPr>
          <p:cNvPr id="1560" name="Google Shape;1560;p153"/>
          <p:cNvSpPr txBox="1">
            <a:spLocks noGrp="1"/>
          </p:cNvSpPr>
          <p:nvPr>
            <p:ph type="title"/>
          </p:nvPr>
        </p:nvSpPr>
        <p:spPr>
          <a:xfrm>
            <a:off x="119062" y="404812"/>
            <a:ext cx="11449050" cy="132556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Exercise - Model the following process fragment</a:t>
            </a:r>
            <a:endParaRPr/>
          </a:p>
        </p:txBody>
      </p:sp>
      <p:sp>
        <p:nvSpPr>
          <p:cNvPr id="1561" name="Google Shape;1561;p153"/>
          <p:cNvSpPr txBox="1">
            <a:spLocks noGrp="1"/>
          </p:cNvSpPr>
          <p:nvPr>
            <p:ph type="body" idx="1"/>
          </p:nvPr>
        </p:nvSpPr>
        <p:spPr>
          <a:xfrm>
            <a:off x="495975" y="2005150"/>
            <a:ext cx="10515600" cy="4351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en-US" sz="2400" b="0" i="0" u="none">
                <a:solidFill>
                  <a:schemeClr val="dk1"/>
                </a:solidFill>
                <a:latin typeface="Calibri"/>
                <a:ea typeface="Calibri"/>
                <a:cs typeface="Calibri"/>
                <a:sym typeface="Calibri"/>
              </a:rPr>
              <a:t>Once a wholesale order has been confirmed, the supplier</a:t>
            </a:r>
            <a:r>
              <a:rPr lang="en-US" sz="2400"/>
              <a:t> </a:t>
            </a:r>
            <a:r>
              <a:rPr lang="en-US" sz="2400" b="0" i="0" u="none">
                <a:solidFill>
                  <a:schemeClr val="dk1"/>
                </a:solidFill>
                <a:latin typeface="Calibri"/>
                <a:ea typeface="Calibri"/>
                <a:cs typeface="Calibri"/>
                <a:sym typeface="Calibri"/>
              </a:rPr>
              <a:t>transmits this </a:t>
            </a:r>
            <a:br>
              <a:rPr lang="en-US" sz="2400" b="0" i="0" u="none">
                <a:solidFill>
                  <a:schemeClr val="dk1"/>
                </a:solidFill>
                <a:latin typeface="Calibri"/>
                <a:ea typeface="Calibri"/>
                <a:cs typeface="Calibri"/>
                <a:sym typeface="Calibri"/>
              </a:rPr>
            </a:br>
            <a:r>
              <a:rPr lang="en-US" sz="2400" b="0" i="0" u="none">
                <a:solidFill>
                  <a:schemeClr val="dk1"/>
                </a:solidFill>
                <a:latin typeface="Calibri"/>
                <a:ea typeface="Calibri"/>
                <a:cs typeface="Calibri"/>
                <a:sym typeface="Calibri"/>
              </a:rPr>
              <a:t>order to the carrier for the preparation of the transportation quote. In order</a:t>
            </a:r>
            <a:br>
              <a:rPr lang="en-US" sz="2400" b="0" i="0" u="none">
                <a:solidFill>
                  <a:schemeClr val="dk1"/>
                </a:solidFill>
                <a:latin typeface="Calibri"/>
                <a:ea typeface="Calibri"/>
                <a:cs typeface="Calibri"/>
                <a:sym typeface="Calibri"/>
              </a:rPr>
            </a:br>
            <a:r>
              <a:rPr lang="en-US" sz="2400" b="0" i="0" u="none">
                <a:solidFill>
                  <a:schemeClr val="dk1"/>
                </a:solidFill>
                <a:latin typeface="Calibri"/>
                <a:ea typeface="Calibri"/>
                <a:cs typeface="Calibri"/>
                <a:sym typeface="Calibri"/>
              </a:rPr>
              <a:t>to prepare the quote, the carrier needs to compute the route plan (including all track points that need to be traversed during the travel) and estimate the trailer usage (e.g. whether it is a full track-load, half track-load or a single package). By contract, wholesale orders have to be dispatched within four days from the receipt of the order. This implies that transportation quotes have to be prepared within 48 hours from the receipt of the order to remain within the terms of the contract. </a:t>
            </a:r>
            <a:endParaRPr sz="2400"/>
          </a:p>
          <a:p>
            <a:pPr marL="228600" marR="0" lvl="0" indent="-50800" algn="l" rtl="0">
              <a:lnSpc>
                <a:spcPct val="90000"/>
              </a:lnSpc>
              <a:spcBef>
                <a:spcPts val="1000"/>
              </a:spcBef>
              <a:spcAft>
                <a:spcPts val="0"/>
              </a:spcAft>
              <a:buClr>
                <a:schemeClr val="dk1"/>
              </a:buClr>
              <a:buSzPts val="2800"/>
              <a:buFont typeface="Arial"/>
              <a:buNone/>
            </a:pPr>
            <a:endParaRPr sz="2800" b="0" i="0" u="none">
              <a:solidFill>
                <a:schemeClr val="dk1"/>
              </a:solidFill>
              <a:latin typeface="Calibri"/>
              <a:ea typeface="Calibri"/>
              <a:cs typeface="Calibri"/>
              <a:sym typeface="Calibri"/>
            </a:endParaRPr>
          </a:p>
        </p:txBody>
      </p:sp>
      <p:sp>
        <p:nvSpPr>
          <p:cNvPr id="1562" name="Google Shape;1562;p153"/>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Verdana"/>
              <a:buNone/>
            </a:pPr>
            <a:fld id="{00000000-1234-1234-1234-123412341234}" type="slidenum">
              <a:rPr lang="en-US" sz="1200" b="0" i="0" u="none">
                <a:solidFill>
                  <a:srgbClr val="898989"/>
                </a:solidFill>
                <a:latin typeface="Verdana"/>
                <a:ea typeface="Verdana"/>
                <a:cs typeface="Verdana"/>
                <a:sym typeface="Verdana"/>
              </a:rPr>
              <a:t>109</a:t>
            </a:fld>
            <a:endParaRPr/>
          </a:p>
        </p:txBody>
      </p:sp>
      <p:sp>
        <p:nvSpPr>
          <p:cNvPr id="1563" name="Google Shape;1563;p153"/>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109</a:t>
            </a:fld>
            <a:endParaRPr/>
          </a:p>
        </p:txBody>
      </p:sp>
      <p:pic>
        <p:nvPicPr>
          <p:cNvPr id="1564" name="Google Shape;1564;p153"/>
          <p:cNvPicPr preferRelativeResize="0"/>
          <p:nvPr/>
        </p:nvPicPr>
        <p:blipFill>
          <a:blip r:embed="rId3">
            <a:alphaModFix/>
          </a:blip>
          <a:stretch>
            <a:fillRect/>
          </a:stretch>
        </p:blipFill>
        <p:spPr>
          <a:xfrm>
            <a:off x="10361970" y="1309825"/>
            <a:ext cx="1830027" cy="14846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59"/>
          <p:cNvSpPr txBox="1">
            <a:spLocks noGrp="1"/>
          </p:cNvSpPr>
          <p:nvPr>
            <p:ph type="title"/>
          </p:nvPr>
        </p:nvSpPr>
        <p:spPr>
          <a:xfrm>
            <a:off x="838200" y="447675"/>
            <a:ext cx="10515600" cy="132556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Process Diagram</a:t>
            </a:r>
            <a:endParaRPr/>
          </a:p>
        </p:txBody>
      </p:sp>
      <p:sp>
        <p:nvSpPr>
          <p:cNvPr id="623" name="Google Shape;623;p59"/>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2"/>
              </a:buClr>
              <a:buSzPts val="1400"/>
              <a:buFont typeface="Verdana"/>
              <a:buNone/>
            </a:pPr>
            <a:fld id="{00000000-1234-1234-1234-123412341234}" type="slidenum">
              <a:rPr lang="en-US" sz="1400" b="0" i="0" u="none">
                <a:solidFill>
                  <a:schemeClr val="dk2"/>
                </a:solidFill>
                <a:latin typeface="Verdana"/>
                <a:ea typeface="Verdana"/>
                <a:cs typeface="Verdana"/>
                <a:sym typeface="Verdana"/>
              </a:rPr>
              <a:t>11</a:t>
            </a:fld>
            <a:endParaRPr/>
          </a:p>
        </p:txBody>
      </p:sp>
      <p:pic>
        <p:nvPicPr>
          <p:cNvPr id="624" name="Google Shape;624;p59"/>
          <p:cNvPicPr preferRelativeResize="0"/>
          <p:nvPr/>
        </p:nvPicPr>
        <p:blipFill rotWithShape="1">
          <a:blip r:embed="rId3">
            <a:alphaModFix/>
          </a:blip>
          <a:srcRect/>
          <a:stretch/>
        </p:blipFill>
        <p:spPr>
          <a:xfrm>
            <a:off x="1643062" y="2503487"/>
            <a:ext cx="9024937" cy="1212850"/>
          </a:xfrm>
          <a:prstGeom prst="rect">
            <a:avLst/>
          </a:prstGeom>
          <a:noFill/>
          <a:ln>
            <a:noFill/>
          </a:ln>
        </p:spPr>
      </p:pic>
      <p:sp>
        <p:nvSpPr>
          <p:cNvPr id="625" name="Google Shape;625;p59"/>
          <p:cNvSpPr txBox="1"/>
          <p:nvPr/>
        </p:nvSpPr>
        <p:spPr>
          <a:xfrm>
            <a:off x="838200" y="3802050"/>
            <a:ext cx="9396300" cy="25242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2000"/>
              <a:buFont typeface="Arial"/>
              <a:buChar char="•"/>
            </a:pPr>
            <a:r>
              <a:rPr lang="en-US" sz="2000" b="0" i="0" u="none">
                <a:solidFill>
                  <a:schemeClr val="dk1"/>
                </a:solidFill>
                <a:latin typeface="Calibri"/>
                <a:ea typeface="Calibri"/>
                <a:cs typeface="Calibri"/>
                <a:sym typeface="Calibri"/>
              </a:rPr>
              <a:t>An </a:t>
            </a:r>
            <a:r>
              <a:rPr lang="en-US" sz="2000" b="0" i="1" u="none">
                <a:solidFill>
                  <a:schemeClr val="dk1"/>
                </a:solidFill>
                <a:latin typeface="Calibri"/>
                <a:ea typeface="Calibri"/>
                <a:cs typeface="Calibri"/>
                <a:sym typeface="Calibri"/>
              </a:rPr>
              <a:t>executable </a:t>
            </a:r>
            <a:r>
              <a:rPr lang="en-US" sz="2000" b="1" i="0" u="none">
                <a:solidFill>
                  <a:schemeClr val="dk1"/>
                </a:solidFill>
                <a:latin typeface="Calibri"/>
                <a:ea typeface="Calibri"/>
                <a:cs typeface="Calibri"/>
                <a:sym typeface="Calibri"/>
              </a:rPr>
              <a:t>Process </a:t>
            </a:r>
            <a:r>
              <a:rPr lang="en-US" sz="2000" b="0" i="0" u="none">
                <a:solidFill>
                  <a:schemeClr val="dk1"/>
                </a:solidFill>
                <a:latin typeface="Calibri"/>
                <a:ea typeface="Calibri"/>
                <a:cs typeface="Calibri"/>
                <a:sym typeface="Calibri"/>
              </a:rPr>
              <a:t>is a </a:t>
            </a:r>
            <a:r>
              <a:rPr lang="en-US" sz="2000" b="1" i="0" u="none">
                <a:solidFill>
                  <a:schemeClr val="dk1"/>
                </a:solidFill>
                <a:latin typeface="Calibri"/>
                <a:ea typeface="Calibri"/>
                <a:cs typeface="Calibri"/>
                <a:sym typeface="Calibri"/>
              </a:rPr>
              <a:t>Process </a:t>
            </a:r>
            <a:r>
              <a:rPr lang="en-US" sz="2000" b="0" i="0" u="none">
                <a:solidFill>
                  <a:schemeClr val="dk1"/>
                </a:solidFill>
                <a:latin typeface="Calibri"/>
                <a:ea typeface="Calibri"/>
                <a:cs typeface="Calibri"/>
                <a:sym typeface="Calibri"/>
              </a:rPr>
              <a:t>that has been modeled for the purpose of being executed according to the semantics </a:t>
            </a:r>
            <a:endParaRPr/>
          </a:p>
          <a:p>
            <a:pPr marL="285750" marR="0" lvl="0" indent="-285750" algn="l" rtl="0">
              <a:lnSpc>
                <a:spcPct val="100000"/>
              </a:lnSpc>
              <a:spcBef>
                <a:spcPts val="0"/>
              </a:spcBef>
              <a:spcAft>
                <a:spcPts val="0"/>
              </a:spcAft>
              <a:buClr>
                <a:schemeClr val="dk1"/>
              </a:buClr>
              <a:buSzPts val="2000"/>
              <a:buFont typeface="Verdana"/>
              <a:buNone/>
            </a:pPr>
            <a:endParaRPr sz="2000" b="0" i="0" u="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2000"/>
              <a:buFont typeface="Arial"/>
              <a:buChar char="•"/>
            </a:pPr>
            <a:r>
              <a:rPr lang="en-US" sz="2000" b="0" i="0" u="none">
                <a:solidFill>
                  <a:schemeClr val="dk1"/>
                </a:solidFill>
                <a:latin typeface="Calibri"/>
                <a:ea typeface="Calibri"/>
                <a:cs typeface="Calibri"/>
                <a:sym typeface="Calibri"/>
              </a:rPr>
              <a:t>A non-executable </a:t>
            </a:r>
            <a:r>
              <a:rPr lang="en-US" sz="2000" b="1" i="0" u="none">
                <a:solidFill>
                  <a:schemeClr val="dk1"/>
                </a:solidFill>
                <a:latin typeface="Calibri"/>
                <a:ea typeface="Calibri"/>
                <a:cs typeface="Calibri"/>
                <a:sym typeface="Calibri"/>
              </a:rPr>
              <a:t>Process </a:t>
            </a:r>
            <a:r>
              <a:rPr lang="en-US" sz="2000" b="0" i="0" u="none">
                <a:solidFill>
                  <a:schemeClr val="dk1"/>
                </a:solidFill>
                <a:latin typeface="Calibri"/>
                <a:ea typeface="Calibri"/>
                <a:cs typeface="Calibri"/>
                <a:sym typeface="Calibri"/>
              </a:rPr>
              <a:t>is a </a:t>
            </a:r>
            <a:r>
              <a:rPr lang="en-US" sz="2000" b="0" i="1" u="none">
                <a:solidFill>
                  <a:schemeClr val="dk1"/>
                </a:solidFill>
                <a:latin typeface="Calibri"/>
                <a:ea typeface="Calibri"/>
                <a:cs typeface="Calibri"/>
                <a:sym typeface="Calibri"/>
              </a:rPr>
              <a:t>private </a:t>
            </a:r>
            <a:r>
              <a:rPr lang="en-US" sz="2000" b="1" i="0" u="none">
                <a:solidFill>
                  <a:schemeClr val="dk1"/>
                </a:solidFill>
                <a:latin typeface="Calibri"/>
                <a:ea typeface="Calibri"/>
                <a:cs typeface="Calibri"/>
                <a:sym typeface="Calibri"/>
              </a:rPr>
              <a:t>Process </a:t>
            </a:r>
            <a:r>
              <a:rPr lang="en-US" sz="2000" b="0" i="0" u="none">
                <a:solidFill>
                  <a:schemeClr val="dk1"/>
                </a:solidFill>
                <a:latin typeface="Calibri"/>
                <a:ea typeface="Calibri"/>
                <a:cs typeface="Calibri"/>
                <a:sym typeface="Calibri"/>
              </a:rPr>
              <a:t>that has been modeled for the purpose of documenting </a:t>
            </a:r>
            <a:r>
              <a:rPr lang="en-US" sz="2000" b="1" i="0" u="none">
                <a:solidFill>
                  <a:schemeClr val="dk1"/>
                </a:solidFill>
                <a:latin typeface="Calibri"/>
                <a:ea typeface="Calibri"/>
                <a:cs typeface="Calibri"/>
                <a:sym typeface="Calibri"/>
              </a:rPr>
              <a:t>Process </a:t>
            </a:r>
            <a:r>
              <a:rPr lang="en-US" sz="2000" b="0" i="0" u="none">
                <a:solidFill>
                  <a:schemeClr val="dk1"/>
                </a:solidFill>
                <a:latin typeface="Calibri"/>
                <a:ea typeface="Calibri"/>
                <a:cs typeface="Calibri"/>
                <a:sym typeface="Calibri"/>
              </a:rPr>
              <a:t>behavior at a modeler-defined level of detail. Thus, information needed for execution, such as formal condition Expressions are typically not included in a </a:t>
            </a:r>
            <a:r>
              <a:rPr lang="en-US" sz="2000" b="0" i="1" u="none">
                <a:solidFill>
                  <a:schemeClr val="dk1"/>
                </a:solidFill>
                <a:latin typeface="Calibri"/>
                <a:ea typeface="Calibri"/>
                <a:cs typeface="Calibri"/>
                <a:sym typeface="Calibri"/>
              </a:rPr>
              <a:t>non-executable </a:t>
            </a:r>
            <a:r>
              <a:rPr lang="en-US" sz="2000" b="1" i="0" u="none">
                <a:solidFill>
                  <a:schemeClr val="dk1"/>
                </a:solidFill>
                <a:latin typeface="Calibri"/>
                <a:ea typeface="Calibri"/>
                <a:cs typeface="Calibri"/>
                <a:sym typeface="Calibri"/>
              </a:rPr>
              <a:t>Process</a:t>
            </a:r>
            <a:r>
              <a:rPr lang="en-US" sz="2000" b="0" i="0" u="none">
                <a:solidFill>
                  <a:schemeClr val="dk1"/>
                </a:solidFill>
                <a:latin typeface="Calibri"/>
                <a:ea typeface="Calibri"/>
                <a:cs typeface="Calibri"/>
                <a:sym typeface="Calibri"/>
              </a:rPr>
              <a:t>. </a:t>
            </a:r>
            <a:endParaRPr/>
          </a:p>
          <a:p>
            <a:pPr marL="0" marR="0" lvl="0" indent="0" algn="l" rtl="0">
              <a:lnSpc>
                <a:spcPct val="100000"/>
              </a:lnSpc>
              <a:spcBef>
                <a:spcPts val="0"/>
              </a:spcBef>
              <a:spcAft>
                <a:spcPts val="0"/>
              </a:spcAft>
              <a:buNone/>
            </a:pPr>
            <a:endParaRPr sz="2000" b="0" i="0" u="none">
              <a:solidFill>
                <a:schemeClr val="dk1"/>
              </a:solidFill>
              <a:latin typeface="Calibri"/>
              <a:ea typeface="Calibri"/>
              <a:cs typeface="Calibri"/>
              <a:sym typeface="Calibri"/>
            </a:endParaRPr>
          </a:p>
        </p:txBody>
      </p:sp>
      <p:sp>
        <p:nvSpPr>
          <p:cNvPr id="626" name="Google Shape;626;p59"/>
          <p:cNvSpPr txBox="1"/>
          <p:nvPr/>
        </p:nvSpPr>
        <p:spPr>
          <a:xfrm>
            <a:off x="1012425" y="1746250"/>
            <a:ext cx="9103200" cy="399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Calibri"/>
              <a:buNone/>
            </a:pPr>
            <a:r>
              <a:rPr lang="en-US" sz="2000" b="0" i="1" u="none">
                <a:solidFill>
                  <a:schemeClr val="dk1"/>
                </a:solidFill>
                <a:latin typeface="Calibri"/>
                <a:ea typeface="Calibri"/>
                <a:cs typeface="Calibri"/>
                <a:sym typeface="Calibri"/>
              </a:rPr>
              <a:t>Private </a:t>
            </a:r>
            <a:r>
              <a:rPr lang="en-US" sz="2000" b="1" i="0" u="none">
                <a:solidFill>
                  <a:schemeClr val="dk1"/>
                </a:solidFill>
                <a:latin typeface="Calibri"/>
                <a:ea typeface="Calibri"/>
                <a:cs typeface="Calibri"/>
                <a:sym typeface="Calibri"/>
              </a:rPr>
              <a:t>Business Processes </a:t>
            </a:r>
            <a:r>
              <a:rPr lang="en-US" sz="2000" b="0" i="0" u="none">
                <a:solidFill>
                  <a:schemeClr val="dk1"/>
                </a:solidFill>
                <a:latin typeface="Calibri"/>
                <a:ea typeface="Calibri"/>
                <a:cs typeface="Calibri"/>
                <a:sym typeface="Calibri"/>
              </a:rPr>
              <a:t>are those internal to a specific organization. </a:t>
            </a:r>
            <a:endParaRPr/>
          </a:p>
        </p:txBody>
      </p:sp>
      <p:sp>
        <p:nvSpPr>
          <p:cNvPr id="627" name="Google Shape;627;p59"/>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11</a:t>
            </a:fld>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568"/>
        <p:cNvGrpSpPr/>
        <p:nvPr/>
      </p:nvGrpSpPr>
      <p:grpSpPr>
        <a:xfrm>
          <a:off x="0" y="0"/>
          <a:ext cx="0" cy="0"/>
          <a:chOff x="0" y="0"/>
          <a:chExt cx="0" cy="0"/>
        </a:xfrm>
      </p:grpSpPr>
      <p:sp>
        <p:nvSpPr>
          <p:cNvPr id="1569" name="Google Shape;1569;p154"/>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Solution</a:t>
            </a:r>
            <a:endParaRPr/>
          </a:p>
        </p:txBody>
      </p:sp>
      <p:pic>
        <p:nvPicPr>
          <p:cNvPr id="1570" name="Google Shape;1570;p154"/>
          <p:cNvPicPr preferRelativeResize="0">
            <a:picLocks noGrp="1"/>
          </p:cNvPicPr>
          <p:nvPr>
            <p:ph type="body" idx="1"/>
          </p:nvPr>
        </p:nvPicPr>
        <p:blipFill rotWithShape="1">
          <a:blip r:embed="rId3">
            <a:alphaModFix/>
          </a:blip>
          <a:srcRect/>
          <a:stretch/>
        </p:blipFill>
        <p:spPr>
          <a:xfrm>
            <a:off x="3225087" y="1604225"/>
            <a:ext cx="6454800" cy="4937100"/>
          </a:xfrm>
          <a:prstGeom prst="rect">
            <a:avLst/>
          </a:prstGeom>
          <a:noFill/>
          <a:ln>
            <a:noFill/>
          </a:ln>
        </p:spPr>
      </p:pic>
      <p:sp>
        <p:nvSpPr>
          <p:cNvPr id="1571" name="Google Shape;1571;p154"/>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Verdana"/>
              <a:buNone/>
            </a:pPr>
            <a:fld id="{00000000-1234-1234-1234-123412341234}" type="slidenum">
              <a:rPr lang="en-US" sz="1200" b="0" i="0" u="none">
                <a:solidFill>
                  <a:srgbClr val="898989"/>
                </a:solidFill>
                <a:latin typeface="Verdana"/>
                <a:ea typeface="Verdana"/>
                <a:cs typeface="Verdana"/>
                <a:sym typeface="Verdana"/>
              </a:rPr>
              <a:t>110</a:t>
            </a:fld>
            <a:endParaRPr/>
          </a:p>
        </p:txBody>
      </p:sp>
      <p:sp>
        <p:nvSpPr>
          <p:cNvPr id="1572" name="Google Shape;1572;p154"/>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110</a:t>
            </a:fld>
            <a:endParaRPr/>
          </a:p>
        </p:txBody>
      </p:sp>
      <p:pic>
        <p:nvPicPr>
          <p:cNvPr id="1573" name="Google Shape;1573;p154"/>
          <p:cNvPicPr preferRelativeResize="0"/>
          <p:nvPr/>
        </p:nvPicPr>
        <p:blipFill>
          <a:blip r:embed="rId4">
            <a:alphaModFix/>
          </a:blip>
          <a:stretch>
            <a:fillRect/>
          </a:stretch>
        </p:blipFill>
        <p:spPr>
          <a:xfrm>
            <a:off x="10361970" y="1309825"/>
            <a:ext cx="1830027" cy="1484600"/>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577"/>
        <p:cNvGrpSpPr/>
        <p:nvPr/>
      </p:nvGrpSpPr>
      <p:grpSpPr>
        <a:xfrm>
          <a:off x="0" y="0"/>
          <a:ext cx="0" cy="0"/>
          <a:chOff x="0" y="0"/>
          <a:chExt cx="0" cy="0"/>
        </a:xfrm>
      </p:grpSpPr>
      <p:pic>
        <p:nvPicPr>
          <p:cNvPr id="1578" name="Google Shape;1578;p155" descr="bpm-book-weske_163.png"/>
          <p:cNvPicPr preferRelativeResize="0"/>
          <p:nvPr/>
        </p:nvPicPr>
        <p:blipFill rotWithShape="1">
          <a:blip r:embed="rId4">
            <a:alphaModFix/>
          </a:blip>
          <a:srcRect r="6276" b="11629"/>
          <a:stretch/>
        </p:blipFill>
        <p:spPr>
          <a:xfrm>
            <a:off x="2844800" y="3317875"/>
            <a:ext cx="6502400" cy="2955925"/>
          </a:xfrm>
          <a:prstGeom prst="rect">
            <a:avLst/>
          </a:prstGeom>
          <a:noFill/>
          <a:ln>
            <a:noFill/>
          </a:ln>
        </p:spPr>
      </p:pic>
      <p:sp>
        <p:nvSpPr>
          <p:cNvPr id="1579" name="Google Shape;1579;p155"/>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Link Events</a:t>
            </a:r>
            <a:endParaRPr/>
          </a:p>
        </p:txBody>
      </p:sp>
      <p:sp>
        <p:nvSpPr>
          <p:cNvPr id="1580" name="Google Shape;1580;p155"/>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Verdana"/>
              <a:buNone/>
            </a:pPr>
            <a:fld id="{00000000-1234-1234-1234-123412341234}" type="slidenum">
              <a:rPr lang="en-US" sz="1200" b="0" i="0" u="none">
                <a:solidFill>
                  <a:srgbClr val="898989"/>
                </a:solidFill>
                <a:latin typeface="Verdana"/>
                <a:ea typeface="Verdana"/>
                <a:cs typeface="Verdana"/>
                <a:sym typeface="Verdana"/>
              </a:rPr>
              <a:t>111</a:t>
            </a:fld>
            <a:endParaRPr/>
          </a:p>
        </p:txBody>
      </p:sp>
      <p:graphicFrame>
        <p:nvGraphicFramePr>
          <p:cNvPr id="1581" name="Google Shape;1581;p155"/>
          <p:cNvGraphicFramePr/>
          <p:nvPr/>
        </p:nvGraphicFramePr>
        <p:xfrm>
          <a:off x="1824037" y="1341437"/>
          <a:ext cx="2339975" cy="228600"/>
        </p:xfrm>
        <a:graphic>
          <a:graphicData uri="http://schemas.openxmlformats.org/presentationml/2006/ole">
            <mc:AlternateContent xmlns:mc="http://schemas.openxmlformats.org/markup-compatibility/2006">
              <mc:Choice xmlns:v="urn:schemas-microsoft-com:vml" Requires="v">
                <p:oleObj spid="_x0000_s5132" r:id="rId5" imgW="2339975" imgH="228600" progId="Visio.Drawing.11">
                  <p:embed/>
                </p:oleObj>
              </mc:Choice>
              <mc:Fallback>
                <p:oleObj r:id="rId5" imgW="2339975" imgH="228600" progId="Visio.Drawing.11">
                  <p:embed/>
                  <p:pic>
                    <p:nvPicPr>
                      <p:cNvPr id="1581" name="Google Shape;1581;p155"/>
                      <p:cNvPicPr preferRelativeResize="0"/>
                      <p:nvPr/>
                    </p:nvPicPr>
                    <p:blipFill rotWithShape="1">
                      <a:blip r:embed="rId6">
                        <a:alphaModFix/>
                      </a:blip>
                      <a:srcRect/>
                      <a:stretch/>
                    </p:blipFill>
                    <p:spPr>
                      <a:xfrm>
                        <a:off x="1824037" y="1341437"/>
                        <a:ext cx="2339975" cy="228600"/>
                      </a:xfrm>
                      <a:prstGeom prst="rect">
                        <a:avLst/>
                      </a:prstGeom>
                      <a:noFill/>
                      <a:ln>
                        <a:noFill/>
                      </a:ln>
                    </p:spPr>
                  </p:pic>
                </p:oleObj>
              </mc:Fallback>
            </mc:AlternateContent>
          </a:graphicData>
        </a:graphic>
      </p:graphicFrame>
      <p:pic>
        <p:nvPicPr>
          <p:cNvPr id="1582" name="Google Shape;1582;p155"/>
          <p:cNvPicPr preferRelativeResize="0"/>
          <p:nvPr/>
        </p:nvPicPr>
        <p:blipFill rotWithShape="1">
          <a:blip r:embed="rId7">
            <a:alphaModFix/>
          </a:blip>
          <a:srcRect/>
          <a:stretch/>
        </p:blipFill>
        <p:spPr>
          <a:xfrm>
            <a:off x="1524000" y="1749425"/>
            <a:ext cx="9144000" cy="1568450"/>
          </a:xfrm>
          <a:prstGeom prst="rect">
            <a:avLst/>
          </a:prstGeom>
          <a:noFill/>
          <a:ln>
            <a:noFill/>
          </a:ln>
        </p:spPr>
      </p:pic>
      <p:sp>
        <p:nvSpPr>
          <p:cNvPr id="1583" name="Google Shape;1583;p155"/>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111</a:t>
            </a:fld>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587"/>
        <p:cNvGrpSpPr/>
        <p:nvPr/>
      </p:nvGrpSpPr>
      <p:grpSpPr>
        <a:xfrm>
          <a:off x="0" y="0"/>
          <a:ext cx="0" cy="0"/>
          <a:chOff x="0" y="0"/>
          <a:chExt cx="0" cy="0"/>
        </a:xfrm>
      </p:grpSpPr>
      <p:sp>
        <p:nvSpPr>
          <p:cNvPr id="1588" name="Google Shape;1588;p156"/>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Processes and Business Rules </a:t>
            </a:r>
            <a:endParaRPr/>
          </a:p>
        </p:txBody>
      </p:sp>
      <p:sp>
        <p:nvSpPr>
          <p:cNvPr id="1589" name="Google Shape;1589;p156"/>
          <p:cNvSpPr txBox="1">
            <a:spLocks noGrp="1"/>
          </p:cNvSpPr>
          <p:nvPr>
            <p:ph type="body" idx="1"/>
          </p:nvPr>
        </p:nvSpPr>
        <p:spPr>
          <a:xfrm>
            <a:off x="484187" y="1685925"/>
            <a:ext cx="11707812" cy="3146425"/>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000"/>
              <a:buFont typeface="Arial"/>
              <a:buChar char="•"/>
            </a:pPr>
            <a:r>
              <a:rPr lang="en-US" sz="2000" b="0" i="0" u="none">
                <a:solidFill>
                  <a:schemeClr val="dk1"/>
                </a:solidFill>
                <a:latin typeface="Calibri"/>
                <a:ea typeface="Calibri"/>
                <a:cs typeface="Calibri"/>
                <a:sym typeface="Calibri"/>
              </a:rPr>
              <a:t>A business rule implements an organizational policy or practice. </a:t>
            </a:r>
            <a:endParaRPr/>
          </a:p>
          <a:p>
            <a:pPr marL="685800" marR="0" lvl="1" indent="-228600" algn="l" rtl="0">
              <a:lnSpc>
                <a:spcPct val="90000"/>
              </a:lnSpc>
              <a:spcBef>
                <a:spcPts val="50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For example, in an online shop, platinum customers have a 20 % discount for each purchase above €250. </a:t>
            </a:r>
            <a:endParaRPr/>
          </a:p>
          <a:p>
            <a:pPr marL="228600" marR="0" lvl="0" indent="-228600" algn="l" rtl="0">
              <a:lnSpc>
                <a:spcPct val="90000"/>
              </a:lnSpc>
              <a:spcBef>
                <a:spcPts val="1000"/>
              </a:spcBef>
              <a:spcAft>
                <a:spcPts val="0"/>
              </a:spcAft>
              <a:buClr>
                <a:schemeClr val="dk1"/>
              </a:buClr>
              <a:buSzPts val="2000"/>
              <a:buFont typeface="Arial"/>
              <a:buChar char="•"/>
            </a:pPr>
            <a:r>
              <a:rPr lang="en-US" sz="2000" b="0" i="0" u="none">
                <a:solidFill>
                  <a:schemeClr val="dk1"/>
                </a:solidFill>
                <a:latin typeface="Calibri"/>
                <a:ea typeface="Calibri"/>
                <a:cs typeface="Calibri"/>
                <a:sym typeface="Calibri"/>
              </a:rPr>
              <a:t>Business rules can appear in different forms in a process model.</a:t>
            </a:r>
            <a:endParaRPr/>
          </a:p>
          <a:p>
            <a:pPr marL="685800" marR="0" lvl="1" indent="-228600" algn="l" rtl="0">
              <a:lnSpc>
                <a:spcPct val="90000"/>
              </a:lnSpc>
              <a:spcBef>
                <a:spcPts val="50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They can be modeled </a:t>
            </a:r>
            <a:endParaRPr/>
          </a:p>
          <a:p>
            <a:pPr marL="1143000" marR="0" lvl="2" indent="-228600" algn="l" rtl="0">
              <a:lnSpc>
                <a:spcPct val="90000"/>
              </a:lnSpc>
              <a:spcBef>
                <a:spcPts val="500"/>
              </a:spcBef>
              <a:spcAft>
                <a:spcPts val="0"/>
              </a:spcAft>
              <a:buClr>
                <a:schemeClr val="dk1"/>
              </a:buClr>
              <a:buSzPts val="1600"/>
              <a:buFont typeface="Arial"/>
              <a:buChar char="•"/>
            </a:pPr>
            <a:r>
              <a:rPr lang="en-US" sz="1600" b="0" i="0" u="none" strike="noStrike" cap="none">
                <a:solidFill>
                  <a:schemeClr val="dk1"/>
                </a:solidFill>
                <a:latin typeface="Calibri"/>
                <a:ea typeface="Calibri"/>
                <a:cs typeface="Calibri"/>
                <a:sym typeface="Calibri"/>
              </a:rPr>
              <a:t>in a decision activity </a:t>
            </a:r>
            <a:endParaRPr/>
          </a:p>
          <a:p>
            <a:pPr marL="1143000" marR="0" lvl="2" indent="-228600" algn="l" rtl="0">
              <a:lnSpc>
                <a:spcPct val="90000"/>
              </a:lnSpc>
              <a:spcBef>
                <a:spcPts val="500"/>
              </a:spcBef>
              <a:spcAft>
                <a:spcPts val="0"/>
              </a:spcAft>
              <a:buClr>
                <a:schemeClr val="dk1"/>
              </a:buClr>
              <a:buSzPts val="1600"/>
              <a:buFont typeface="Arial"/>
              <a:buChar char="•"/>
            </a:pPr>
            <a:r>
              <a:rPr lang="en-US" sz="1600" b="0" i="0" u="none" strike="noStrike" cap="none">
                <a:solidFill>
                  <a:schemeClr val="dk1"/>
                </a:solidFill>
                <a:latin typeface="Calibri"/>
                <a:ea typeface="Calibri"/>
                <a:cs typeface="Calibri"/>
                <a:sym typeface="Calibri"/>
              </a:rPr>
              <a:t>in the condition of a flow coming out of an (X)OR-split </a:t>
            </a:r>
            <a:endParaRPr/>
          </a:p>
          <a:p>
            <a:pPr marL="1143000" marR="0" lvl="2" indent="-228600" algn="l" rtl="0">
              <a:lnSpc>
                <a:spcPct val="90000"/>
              </a:lnSpc>
              <a:spcBef>
                <a:spcPts val="500"/>
              </a:spcBef>
              <a:spcAft>
                <a:spcPts val="0"/>
              </a:spcAft>
              <a:buClr>
                <a:schemeClr val="dk1"/>
              </a:buClr>
              <a:buSzPts val="1600"/>
              <a:buFont typeface="Arial"/>
              <a:buChar char="•"/>
            </a:pPr>
            <a:r>
              <a:rPr lang="en-US" sz="1600" b="1" i="0" u="none" strike="noStrike" cap="none">
                <a:solidFill>
                  <a:schemeClr val="dk1"/>
                </a:solidFill>
                <a:latin typeface="Calibri"/>
                <a:ea typeface="Calibri"/>
                <a:cs typeface="Calibri"/>
                <a:sym typeface="Calibri"/>
              </a:rPr>
              <a:t>A third option is to use a dedicated BPMN event called </a:t>
            </a:r>
            <a:r>
              <a:rPr lang="en-US" sz="1600" b="1" i="1" u="none" strike="noStrike" cap="none">
                <a:solidFill>
                  <a:schemeClr val="dk1"/>
                </a:solidFill>
                <a:latin typeface="Calibri"/>
                <a:ea typeface="Calibri"/>
                <a:cs typeface="Calibri"/>
                <a:sym typeface="Calibri"/>
              </a:rPr>
              <a:t>conditional event</a:t>
            </a:r>
            <a:r>
              <a:rPr lang="en-US" sz="1600" b="0" i="0" u="none" strike="noStrike" cap="none">
                <a:solidFill>
                  <a:schemeClr val="dk1"/>
                </a:solidFill>
                <a:latin typeface="Calibri"/>
                <a:ea typeface="Calibri"/>
                <a:cs typeface="Calibri"/>
                <a:sym typeface="Calibri"/>
              </a:rPr>
              <a:t> </a:t>
            </a:r>
            <a:endParaRPr/>
          </a:p>
          <a:p>
            <a:pPr marL="228600" marR="0" lvl="0" indent="-127000" algn="l" rtl="0">
              <a:lnSpc>
                <a:spcPct val="90000"/>
              </a:lnSpc>
              <a:spcBef>
                <a:spcPts val="1000"/>
              </a:spcBef>
              <a:spcAft>
                <a:spcPts val="0"/>
              </a:spcAft>
              <a:buClr>
                <a:schemeClr val="dk1"/>
              </a:buClr>
              <a:buSzPts val="1600"/>
              <a:buFont typeface="Arial"/>
              <a:buNone/>
            </a:pPr>
            <a:endParaRPr sz="1600" b="0" i="0" u="none" strike="noStrike" cap="none">
              <a:solidFill>
                <a:schemeClr val="dk1"/>
              </a:solidFill>
              <a:latin typeface="Calibri"/>
              <a:ea typeface="Calibri"/>
              <a:cs typeface="Calibri"/>
              <a:sym typeface="Calibri"/>
            </a:endParaRPr>
          </a:p>
        </p:txBody>
      </p:sp>
      <p:sp>
        <p:nvSpPr>
          <p:cNvPr id="1590" name="Google Shape;1590;p156"/>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Verdana"/>
              <a:buNone/>
            </a:pPr>
            <a:fld id="{00000000-1234-1234-1234-123412341234}" type="slidenum">
              <a:rPr lang="en-US" sz="1200" b="0" i="0" u="none">
                <a:solidFill>
                  <a:srgbClr val="898989"/>
                </a:solidFill>
                <a:latin typeface="Verdana"/>
                <a:ea typeface="Verdana"/>
                <a:cs typeface="Verdana"/>
                <a:sym typeface="Verdana"/>
              </a:rPr>
              <a:t>112</a:t>
            </a:fld>
            <a:endParaRPr/>
          </a:p>
        </p:txBody>
      </p:sp>
      <p:pic>
        <p:nvPicPr>
          <p:cNvPr id="1591" name="Google Shape;1591;p156"/>
          <p:cNvPicPr preferRelativeResize="0"/>
          <p:nvPr/>
        </p:nvPicPr>
        <p:blipFill rotWithShape="1">
          <a:blip r:embed="rId3">
            <a:alphaModFix/>
          </a:blip>
          <a:srcRect/>
          <a:stretch/>
        </p:blipFill>
        <p:spPr>
          <a:xfrm>
            <a:off x="3478212" y="3956050"/>
            <a:ext cx="5235575" cy="2352675"/>
          </a:xfrm>
          <a:prstGeom prst="rect">
            <a:avLst/>
          </a:prstGeom>
          <a:noFill/>
          <a:ln>
            <a:noFill/>
          </a:ln>
        </p:spPr>
      </p:pic>
      <p:sp>
        <p:nvSpPr>
          <p:cNvPr id="1592" name="Google Shape;1592;p156"/>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112</a:t>
            </a:fld>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596"/>
        <p:cNvGrpSpPr/>
        <p:nvPr/>
      </p:nvGrpSpPr>
      <p:grpSpPr>
        <a:xfrm>
          <a:off x="0" y="0"/>
          <a:ext cx="0" cy="0"/>
          <a:chOff x="0" y="0"/>
          <a:chExt cx="0" cy="0"/>
        </a:xfrm>
      </p:grpSpPr>
      <p:sp>
        <p:nvSpPr>
          <p:cNvPr id="1597" name="Google Shape;1597;p157"/>
          <p:cNvSpPr txBox="1">
            <a:spLocks noGrp="1"/>
          </p:cNvSpPr>
          <p:nvPr>
            <p:ph type="title"/>
          </p:nvPr>
        </p:nvSpPr>
        <p:spPr>
          <a:xfrm>
            <a:off x="806450" y="500062"/>
            <a:ext cx="10515600" cy="132556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Exercise - Model the following business process snippet </a:t>
            </a:r>
            <a:endParaRPr/>
          </a:p>
        </p:txBody>
      </p:sp>
      <p:sp>
        <p:nvSpPr>
          <p:cNvPr id="1598" name="Google Shape;1598;p157"/>
          <p:cNvSpPr txBox="1">
            <a:spLocks noGrp="1"/>
          </p:cNvSpPr>
          <p:nvPr>
            <p:ph type="body" idx="1"/>
          </p:nvPr>
        </p:nvSpPr>
        <p:spPr>
          <a:xfrm>
            <a:off x="838200" y="1825625"/>
            <a:ext cx="10515600" cy="4351337"/>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800"/>
              <a:buFont typeface="Arial"/>
              <a:buNone/>
            </a:pPr>
            <a:endParaRPr sz="2800" b="0" i="0" u="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800"/>
              <a:buFont typeface="Arial"/>
              <a:buNone/>
            </a:pPr>
            <a:r>
              <a:rPr lang="en-US" sz="2800" b="0" i="0" u="none">
                <a:solidFill>
                  <a:schemeClr val="dk1"/>
                </a:solidFill>
                <a:latin typeface="Calibri"/>
                <a:ea typeface="Calibri"/>
                <a:cs typeface="Calibri"/>
                <a:sym typeface="Calibri"/>
              </a:rPr>
              <a:t>In a stock exchange, stock price variations are continuously</a:t>
            </a:r>
            <a:br>
              <a:rPr lang="en-US"/>
            </a:br>
            <a:r>
              <a:rPr lang="en-US" sz="2800" b="0" i="0" u="none">
                <a:solidFill>
                  <a:schemeClr val="dk1"/>
                </a:solidFill>
                <a:latin typeface="Calibri"/>
                <a:ea typeface="Calibri"/>
                <a:cs typeface="Calibri"/>
                <a:sym typeface="Calibri"/>
              </a:rPr>
              <a:t>monitored during the day. A day starts when the opening bell rings and concludes when the closing bell rings. Between the two bells, every time the stock price changes by more than 10 %, the entity of the change is first determined. Next, if the change is high, a “high stock price” alert is sent, otherwise a “low stock price” alert is sent. </a:t>
            </a:r>
            <a:endParaRPr/>
          </a:p>
          <a:p>
            <a:pPr marL="228600" marR="0" lvl="0" indent="-50800" algn="l" rtl="0">
              <a:lnSpc>
                <a:spcPct val="90000"/>
              </a:lnSpc>
              <a:spcBef>
                <a:spcPts val="1000"/>
              </a:spcBef>
              <a:spcAft>
                <a:spcPts val="0"/>
              </a:spcAft>
              <a:buClr>
                <a:schemeClr val="dk1"/>
              </a:buClr>
              <a:buSzPts val="2800"/>
              <a:buFont typeface="Arial"/>
              <a:buNone/>
            </a:pPr>
            <a:endParaRPr sz="2800" b="0" i="0" u="none">
              <a:solidFill>
                <a:schemeClr val="dk1"/>
              </a:solidFill>
              <a:latin typeface="Calibri"/>
              <a:ea typeface="Calibri"/>
              <a:cs typeface="Calibri"/>
              <a:sym typeface="Calibri"/>
            </a:endParaRPr>
          </a:p>
        </p:txBody>
      </p:sp>
      <p:sp>
        <p:nvSpPr>
          <p:cNvPr id="1599" name="Google Shape;1599;p157"/>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Verdana"/>
              <a:buNone/>
            </a:pPr>
            <a:fld id="{00000000-1234-1234-1234-123412341234}" type="slidenum">
              <a:rPr lang="en-US" sz="1200" b="0" i="0" u="none">
                <a:solidFill>
                  <a:srgbClr val="898989"/>
                </a:solidFill>
                <a:latin typeface="Verdana"/>
                <a:ea typeface="Verdana"/>
                <a:cs typeface="Verdana"/>
                <a:sym typeface="Verdana"/>
              </a:rPr>
              <a:t>113</a:t>
            </a:fld>
            <a:endParaRPr/>
          </a:p>
        </p:txBody>
      </p:sp>
      <p:sp>
        <p:nvSpPr>
          <p:cNvPr id="1600" name="Google Shape;1600;p157"/>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113</a:t>
            </a:fld>
            <a:endParaRPr/>
          </a:p>
        </p:txBody>
      </p:sp>
      <p:pic>
        <p:nvPicPr>
          <p:cNvPr id="1601" name="Google Shape;1601;p157"/>
          <p:cNvPicPr preferRelativeResize="0"/>
          <p:nvPr/>
        </p:nvPicPr>
        <p:blipFill>
          <a:blip r:embed="rId3">
            <a:alphaModFix/>
          </a:blip>
          <a:stretch>
            <a:fillRect/>
          </a:stretch>
        </p:blipFill>
        <p:spPr>
          <a:xfrm>
            <a:off x="10361970" y="1309825"/>
            <a:ext cx="1830027" cy="1484600"/>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605"/>
        <p:cNvGrpSpPr/>
        <p:nvPr/>
      </p:nvGrpSpPr>
      <p:grpSpPr>
        <a:xfrm>
          <a:off x="0" y="0"/>
          <a:ext cx="0" cy="0"/>
          <a:chOff x="0" y="0"/>
          <a:chExt cx="0" cy="0"/>
        </a:xfrm>
      </p:grpSpPr>
      <p:sp>
        <p:nvSpPr>
          <p:cNvPr id="1606" name="Google Shape;1606;p158"/>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Solution</a:t>
            </a:r>
            <a:endParaRPr/>
          </a:p>
        </p:txBody>
      </p:sp>
      <p:pic>
        <p:nvPicPr>
          <p:cNvPr id="1607" name="Google Shape;1607;p158"/>
          <p:cNvPicPr preferRelativeResize="0">
            <a:picLocks noGrp="1"/>
          </p:cNvPicPr>
          <p:nvPr>
            <p:ph type="body" idx="1"/>
          </p:nvPr>
        </p:nvPicPr>
        <p:blipFill rotWithShape="1">
          <a:blip r:embed="rId3">
            <a:alphaModFix/>
          </a:blip>
          <a:srcRect/>
          <a:stretch/>
        </p:blipFill>
        <p:spPr>
          <a:xfrm>
            <a:off x="2530475" y="1900237"/>
            <a:ext cx="7131050" cy="3575050"/>
          </a:xfrm>
          <a:prstGeom prst="rect">
            <a:avLst/>
          </a:prstGeom>
          <a:noFill/>
          <a:ln>
            <a:noFill/>
          </a:ln>
        </p:spPr>
      </p:pic>
      <p:sp>
        <p:nvSpPr>
          <p:cNvPr id="1608" name="Google Shape;1608;p158"/>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Verdana"/>
              <a:buNone/>
            </a:pPr>
            <a:fld id="{00000000-1234-1234-1234-123412341234}" type="slidenum">
              <a:rPr lang="en-US" sz="1200" b="0" i="0" u="none">
                <a:solidFill>
                  <a:srgbClr val="898989"/>
                </a:solidFill>
                <a:latin typeface="Verdana"/>
                <a:ea typeface="Verdana"/>
                <a:cs typeface="Verdana"/>
                <a:sym typeface="Verdana"/>
              </a:rPr>
              <a:t>114</a:t>
            </a:fld>
            <a:endParaRPr/>
          </a:p>
        </p:txBody>
      </p:sp>
      <p:sp>
        <p:nvSpPr>
          <p:cNvPr id="1609" name="Google Shape;1609;p158"/>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114</a:t>
            </a:fld>
            <a:endParaRPr/>
          </a:p>
        </p:txBody>
      </p:sp>
      <p:pic>
        <p:nvPicPr>
          <p:cNvPr id="1610" name="Google Shape;1610;p158"/>
          <p:cNvPicPr preferRelativeResize="0"/>
          <p:nvPr/>
        </p:nvPicPr>
        <p:blipFill>
          <a:blip r:embed="rId4">
            <a:alphaModFix/>
          </a:blip>
          <a:stretch>
            <a:fillRect/>
          </a:stretch>
        </p:blipFill>
        <p:spPr>
          <a:xfrm>
            <a:off x="10361970" y="1309825"/>
            <a:ext cx="1830027" cy="1484600"/>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614"/>
        <p:cNvGrpSpPr/>
        <p:nvPr/>
      </p:nvGrpSpPr>
      <p:grpSpPr>
        <a:xfrm>
          <a:off x="0" y="0"/>
          <a:ext cx="0" cy="0"/>
          <a:chOff x="0" y="0"/>
          <a:chExt cx="0" cy="0"/>
        </a:xfrm>
      </p:grpSpPr>
      <p:pic>
        <p:nvPicPr>
          <p:cNvPr id="1615" name="Google Shape;1615;p159" descr="bpm-book-weske_178.png"/>
          <p:cNvPicPr preferRelativeResize="0"/>
          <p:nvPr/>
        </p:nvPicPr>
        <p:blipFill rotWithShape="1">
          <a:blip r:embed="rId3">
            <a:alphaModFix/>
          </a:blip>
          <a:srcRect/>
          <a:stretch/>
        </p:blipFill>
        <p:spPr>
          <a:xfrm>
            <a:off x="2209800" y="1571625"/>
            <a:ext cx="7772400" cy="3713162"/>
          </a:xfrm>
          <a:prstGeom prst="rect">
            <a:avLst/>
          </a:prstGeom>
          <a:noFill/>
          <a:ln>
            <a:noFill/>
          </a:ln>
        </p:spPr>
      </p:pic>
      <p:sp>
        <p:nvSpPr>
          <p:cNvPr id="1616" name="Google Shape;1616;p159"/>
          <p:cNvSpPr txBox="1">
            <a:spLocks noGrp="1"/>
          </p:cNvSpPr>
          <p:nvPr>
            <p:ph type="title"/>
          </p:nvPr>
        </p:nvSpPr>
        <p:spPr>
          <a:xfrm>
            <a:off x="407987" y="500062"/>
            <a:ext cx="7931150" cy="914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Multiple alternative start events</a:t>
            </a:r>
            <a:endParaRPr/>
          </a:p>
        </p:txBody>
      </p:sp>
      <p:sp>
        <p:nvSpPr>
          <p:cNvPr id="1617" name="Google Shape;1617;p159"/>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2"/>
              </a:buClr>
              <a:buSzPts val="1400"/>
              <a:buFont typeface="Verdana"/>
              <a:buNone/>
            </a:pPr>
            <a:fld id="{00000000-1234-1234-1234-123412341234}" type="slidenum">
              <a:rPr lang="en-US" sz="1400" b="0" i="0" u="none">
                <a:solidFill>
                  <a:schemeClr val="dk2"/>
                </a:solidFill>
                <a:latin typeface="Verdana"/>
                <a:ea typeface="Verdana"/>
                <a:cs typeface="Verdana"/>
                <a:sym typeface="Verdana"/>
              </a:rPr>
              <a:t>115</a:t>
            </a:fld>
            <a:endParaRPr/>
          </a:p>
        </p:txBody>
      </p:sp>
      <p:sp>
        <p:nvSpPr>
          <p:cNvPr id="1618" name="Google Shape;1618;p159"/>
          <p:cNvSpPr txBox="1"/>
          <p:nvPr/>
        </p:nvSpPr>
        <p:spPr>
          <a:xfrm>
            <a:off x="2640012" y="4724400"/>
            <a:ext cx="6335712" cy="865187"/>
          </a:xfrm>
          <a:prstGeom prst="rect">
            <a:avLst/>
          </a:prstGeom>
          <a:solidFill>
            <a:schemeClr val="lt1"/>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1619" name="Google Shape;1619;p159"/>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115</a:t>
            </a:fld>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623"/>
        <p:cNvGrpSpPr/>
        <p:nvPr/>
      </p:nvGrpSpPr>
      <p:grpSpPr>
        <a:xfrm>
          <a:off x="0" y="0"/>
          <a:ext cx="0" cy="0"/>
          <a:chOff x="0" y="0"/>
          <a:chExt cx="0" cy="0"/>
        </a:xfrm>
      </p:grpSpPr>
      <p:pic>
        <p:nvPicPr>
          <p:cNvPr id="1624" name="Google Shape;1624;p160" descr="bpm-book-weske_179.png"/>
          <p:cNvPicPr preferRelativeResize="0"/>
          <p:nvPr/>
        </p:nvPicPr>
        <p:blipFill rotWithShape="1">
          <a:blip r:embed="rId3">
            <a:alphaModFix/>
          </a:blip>
          <a:srcRect/>
          <a:stretch/>
        </p:blipFill>
        <p:spPr>
          <a:xfrm>
            <a:off x="2209800" y="1968500"/>
            <a:ext cx="7772400" cy="2921000"/>
          </a:xfrm>
          <a:prstGeom prst="rect">
            <a:avLst/>
          </a:prstGeom>
          <a:noFill/>
          <a:ln>
            <a:noFill/>
          </a:ln>
        </p:spPr>
      </p:pic>
      <p:sp>
        <p:nvSpPr>
          <p:cNvPr id="1625" name="Google Shape;1625;p160"/>
          <p:cNvSpPr txBox="1">
            <a:spLocks noGrp="1"/>
          </p:cNvSpPr>
          <p:nvPr>
            <p:ph type="title"/>
          </p:nvPr>
        </p:nvSpPr>
        <p:spPr>
          <a:xfrm>
            <a:off x="479425" y="582612"/>
            <a:ext cx="7931150" cy="914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Multiple Start Events</a:t>
            </a:r>
            <a:endParaRPr/>
          </a:p>
        </p:txBody>
      </p:sp>
      <p:sp>
        <p:nvSpPr>
          <p:cNvPr id="1626" name="Google Shape;1626;p160"/>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2"/>
              </a:buClr>
              <a:buSzPts val="1400"/>
              <a:buFont typeface="Verdana"/>
              <a:buNone/>
            </a:pPr>
            <a:fld id="{00000000-1234-1234-1234-123412341234}" type="slidenum">
              <a:rPr lang="en-US" sz="1400" b="0" i="0" u="none">
                <a:solidFill>
                  <a:schemeClr val="dk2"/>
                </a:solidFill>
                <a:latin typeface="Verdana"/>
                <a:ea typeface="Verdana"/>
                <a:cs typeface="Verdana"/>
                <a:sym typeface="Verdana"/>
              </a:rPr>
              <a:t>116</a:t>
            </a:fld>
            <a:endParaRPr/>
          </a:p>
        </p:txBody>
      </p:sp>
      <p:sp>
        <p:nvSpPr>
          <p:cNvPr id="1627" name="Google Shape;1627;p160"/>
          <p:cNvSpPr txBox="1"/>
          <p:nvPr/>
        </p:nvSpPr>
        <p:spPr>
          <a:xfrm>
            <a:off x="2279650" y="5013325"/>
            <a:ext cx="5422900"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Verdana"/>
              <a:buNone/>
            </a:pPr>
            <a:r>
              <a:rPr lang="en-US" sz="1800" b="0" i="0" u="none">
                <a:solidFill>
                  <a:schemeClr val="dk1"/>
                </a:solidFill>
                <a:latin typeface="Verdana"/>
                <a:ea typeface="Verdana"/>
                <a:cs typeface="Verdana"/>
                <a:sym typeface="Verdana"/>
              </a:rPr>
              <a:t>Both need to occur to instantiate the process</a:t>
            </a:r>
            <a:endParaRPr/>
          </a:p>
        </p:txBody>
      </p:sp>
      <p:sp>
        <p:nvSpPr>
          <p:cNvPr id="1628" name="Google Shape;1628;p160"/>
          <p:cNvSpPr txBox="1"/>
          <p:nvPr/>
        </p:nvSpPr>
        <p:spPr>
          <a:xfrm>
            <a:off x="1992312" y="4076700"/>
            <a:ext cx="7488237" cy="865187"/>
          </a:xfrm>
          <a:prstGeom prst="rect">
            <a:avLst/>
          </a:prstGeom>
          <a:solidFill>
            <a:schemeClr val="lt1"/>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1629" name="Google Shape;1629;p160"/>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116</a:t>
            </a:fld>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633"/>
        <p:cNvGrpSpPr/>
        <p:nvPr/>
      </p:nvGrpSpPr>
      <p:grpSpPr>
        <a:xfrm>
          <a:off x="0" y="0"/>
          <a:ext cx="0" cy="0"/>
          <a:chOff x="0" y="0"/>
          <a:chExt cx="0" cy="0"/>
        </a:xfrm>
      </p:grpSpPr>
      <p:pic>
        <p:nvPicPr>
          <p:cNvPr id="1634" name="Google Shape;1634;p161" descr="bpm-book-weske_174.png"/>
          <p:cNvPicPr preferRelativeResize="0"/>
          <p:nvPr/>
        </p:nvPicPr>
        <p:blipFill rotWithShape="1">
          <a:blip r:embed="rId3">
            <a:alphaModFix/>
          </a:blip>
          <a:srcRect t="31390" r="58337" b="44635"/>
          <a:stretch/>
        </p:blipFill>
        <p:spPr>
          <a:xfrm>
            <a:off x="1711325" y="2474912"/>
            <a:ext cx="2449512" cy="719137"/>
          </a:xfrm>
          <a:prstGeom prst="rect">
            <a:avLst/>
          </a:prstGeom>
          <a:noFill/>
          <a:ln>
            <a:noFill/>
          </a:ln>
        </p:spPr>
      </p:pic>
      <p:pic>
        <p:nvPicPr>
          <p:cNvPr id="1635" name="Google Shape;1635;p161" descr="bpm-book-weske_174.png"/>
          <p:cNvPicPr preferRelativeResize="0"/>
          <p:nvPr/>
        </p:nvPicPr>
        <p:blipFill rotWithShape="1">
          <a:blip r:embed="rId3">
            <a:alphaModFix/>
          </a:blip>
          <a:srcRect t="55441" r="58337" b="18188"/>
          <a:stretch/>
        </p:blipFill>
        <p:spPr>
          <a:xfrm>
            <a:off x="1657350" y="3533775"/>
            <a:ext cx="2449512" cy="792162"/>
          </a:xfrm>
          <a:prstGeom prst="rect">
            <a:avLst/>
          </a:prstGeom>
          <a:noFill/>
          <a:ln>
            <a:noFill/>
          </a:ln>
        </p:spPr>
      </p:pic>
      <p:sp>
        <p:nvSpPr>
          <p:cNvPr id="1636" name="Google Shape;1636;p161"/>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Information Artifacts</a:t>
            </a:r>
            <a:endParaRPr/>
          </a:p>
        </p:txBody>
      </p:sp>
      <p:sp>
        <p:nvSpPr>
          <p:cNvPr id="1637" name="Google Shape;1637;p161"/>
          <p:cNvSpPr txBox="1">
            <a:spLocks noGrp="1"/>
          </p:cNvSpPr>
          <p:nvPr>
            <p:ph type="body" idx="1"/>
          </p:nvPr>
        </p:nvSpPr>
        <p:spPr>
          <a:xfrm>
            <a:off x="3935412" y="1412875"/>
            <a:ext cx="6562725" cy="4937125"/>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chemeClr val="dk1"/>
              </a:buClr>
              <a:buSzPts val="2000"/>
              <a:buFont typeface="Arial"/>
              <a:buChar char="•"/>
            </a:pPr>
            <a:r>
              <a:rPr lang="en-US" sz="2000" b="1" i="0" u="none">
                <a:solidFill>
                  <a:schemeClr val="dk1"/>
                </a:solidFill>
                <a:latin typeface="Calibri"/>
                <a:ea typeface="Calibri"/>
                <a:cs typeface="Calibri"/>
                <a:sym typeface="Calibri"/>
              </a:rPr>
              <a:t>Data Objects </a:t>
            </a:r>
            <a:r>
              <a:rPr lang="en-US" sz="2000" b="0" i="0" u="none">
                <a:solidFill>
                  <a:schemeClr val="dk1"/>
                </a:solidFill>
                <a:latin typeface="Calibri"/>
                <a:ea typeface="Calibri"/>
                <a:cs typeface="Calibri"/>
                <a:sym typeface="Calibri"/>
              </a:rPr>
              <a:t>are a mechanism to show how data is required or produced by activities.  Represent input and output of a process activity</a:t>
            </a:r>
            <a:endParaRPr/>
          </a:p>
          <a:p>
            <a:pPr marL="228600" marR="0" lvl="0" indent="-101600" algn="l" rtl="0">
              <a:lnSpc>
                <a:spcPct val="90000"/>
              </a:lnSpc>
              <a:spcBef>
                <a:spcPts val="1000"/>
              </a:spcBef>
              <a:spcAft>
                <a:spcPts val="0"/>
              </a:spcAft>
              <a:buClr>
                <a:schemeClr val="dk1"/>
              </a:buClr>
              <a:buSzPts val="2000"/>
              <a:buFont typeface="Arial"/>
              <a:buNone/>
            </a:pPr>
            <a:endParaRPr sz="2000" b="0" i="0" u="none">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2000"/>
              <a:buFont typeface="Arial"/>
              <a:buChar char="•"/>
            </a:pPr>
            <a:r>
              <a:rPr lang="en-US" sz="2000" b="1" i="0" u="none">
                <a:solidFill>
                  <a:schemeClr val="dk1"/>
                </a:solidFill>
                <a:latin typeface="Calibri"/>
                <a:ea typeface="Calibri"/>
                <a:cs typeface="Calibri"/>
                <a:sym typeface="Calibri"/>
              </a:rPr>
              <a:t>A Collection Data Object </a:t>
            </a:r>
            <a:r>
              <a:rPr lang="en-US" sz="2000" b="0" i="0" u="none">
                <a:solidFill>
                  <a:schemeClr val="dk1"/>
                </a:solidFill>
                <a:latin typeface="Calibri"/>
                <a:ea typeface="Calibri"/>
                <a:cs typeface="Calibri"/>
                <a:sym typeface="Calibri"/>
              </a:rPr>
              <a:t>represents a collection of information, e.g., a list of order items</a:t>
            </a:r>
            <a:endParaRPr/>
          </a:p>
          <a:p>
            <a:pPr marL="228600" marR="0" lvl="0" indent="-101600" algn="l" rtl="0">
              <a:lnSpc>
                <a:spcPct val="90000"/>
              </a:lnSpc>
              <a:spcBef>
                <a:spcPts val="1000"/>
              </a:spcBef>
              <a:spcAft>
                <a:spcPts val="0"/>
              </a:spcAft>
              <a:buClr>
                <a:schemeClr val="dk1"/>
              </a:buClr>
              <a:buSzPts val="2000"/>
              <a:buFont typeface="Arial"/>
              <a:buNone/>
            </a:pPr>
            <a:endParaRPr sz="2000" b="0" i="0" u="none">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2000"/>
              <a:buFont typeface="Arial"/>
              <a:buChar char="•"/>
            </a:pPr>
            <a:r>
              <a:rPr lang="en-US" sz="2000" b="1" i="0" u="none">
                <a:solidFill>
                  <a:schemeClr val="dk1"/>
                </a:solidFill>
                <a:latin typeface="Calibri"/>
                <a:ea typeface="Calibri"/>
                <a:cs typeface="Calibri"/>
                <a:sym typeface="Calibri"/>
              </a:rPr>
              <a:t>A Data Input </a:t>
            </a:r>
            <a:r>
              <a:rPr lang="en-US" sz="2000" b="0" i="0" u="none">
                <a:solidFill>
                  <a:schemeClr val="dk1"/>
                </a:solidFill>
                <a:latin typeface="Calibri"/>
                <a:ea typeface="Calibri"/>
                <a:cs typeface="Calibri"/>
                <a:sym typeface="Calibri"/>
              </a:rPr>
              <a:t>is an external input for the entire process.  A kind of input parameter</a:t>
            </a:r>
            <a:endParaRPr/>
          </a:p>
          <a:p>
            <a:pPr marL="228600" marR="0" lvl="0" indent="-228600" algn="l" rtl="0">
              <a:lnSpc>
                <a:spcPct val="90000"/>
              </a:lnSpc>
              <a:spcBef>
                <a:spcPts val="1000"/>
              </a:spcBef>
              <a:spcAft>
                <a:spcPts val="0"/>
              </a:spcAft>
              <a:buClr>
                <a:schemeClr val="dk1"/>
              </a:buClr>
              <a:buSzPts val="2000"/>
              <a:buFont typeface="Arial"/>
              <a:buNone/>
            </a:pPr>
            <a:endParaRPr sz="2000" b="0" i="0" u="none">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2000"/>
              <a:buFont typeface="Arial"/>
              <a:buChar char="•"/>
            </a:pPr>
            <a:r>
              <a:rPr lang="en-US" sz="2000" b="1" i="0" u="none">
                <a:solidFill>
                  <a:schemeClr val="dk1"/>
                </a:solidFill>
                <a:latin typeface="Calibri"/>
                <a:ea typeface="Calibri"/>
                <a:cs typeface="Calibri"/>
                <a:sym typeface="Calibri"/>
              </a:rPr>
              <a:t>A Data Output </a:t>
            </a:r>
            <a:r>
              <a:rPr lang="en-US" sz="2000" b="0" i="0" u="none">
                <a:solidFill>
                  <a:schemeClr val="dk1"/>
                </a:solidFill>
                <a:latin typeface="Calibri"/>
                <a:ea typeface="Calibri"/>
                <a:cs typeface="Calibri"/>
                <a:sym typeface="Calibri"/>
              </a:rPr>
              <a:t>is data result of the entire process. A kind of output parameter</a:t>
            </a:r>
            <a:endParaRPr/>
          </a:p>
          <a:p>
            <a:pPr marL="228600" marR="0" lvl="0" indent="-101600" algn="l" rtl="0">
              <a:lnSpc>
                <a:spcPct val="90000"/>
              </a:lnSpc>
              <a:spcBef>
                <a:spcPts val="1000"/>
              </a:spcBef>
              <a:spcAft>
                <a:spcPts val="0"/>
              </a:spcAft>
              <a:buClr>
                <a:schemeClr val="dk1"/>
              </a:buClr>
              <a:buSzPts val="2000"/>
              <a:buFont typeface="Arial"/>
              <a:buNone/>
            </a:pPr>
            <a:endParaRPr sz="2000" b="0" i="0" u="none">
              <a:solidFill>
                <a:schemeClr val="dk1"/>
              </a:solidFill>
              <a:latin typeface="Calibri"/>
              <a:ea typeface="Calibri"/>
              <a:cs typeface="Calibri"/>
              <a:sym typeface="Calibri"/>
            </a:endParaRPr>
          </a:p>
        </p:txBody>
      </p:sp>
      <p:sp>
        <p:nvSpPr>
          <p:cNvPr id="1638" name="Google Shape;1638;p161"/>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Verdana"/>
              <a:buNone/>
            </a:pPr>
            <a:fld id="{00000000-1234-1234-1234-123412341234}" type="slidenum">
              <a:rPr lang="en-US" sz="1200" b="0" i="0" u="none">
                <a:solidFill>
                  <a:srgbClr val="898989"/>
                </a:solidFill>
                <a:latin typeface="Verdana"/>
                <a:ea typeface="Verdana"/>
                <a:cs typeface="Verdana"/>
                <a:sym typeface="Verdana"/>
              </a:rPr>
              <a:t>117</a:t>
            </a:fld>
            <a:endParaRPr/>
          </a:p>
        </p:txBody>
      </p:sp>
      <p:pic>
        <p:nvPicPr>
          <p:cNvPr id="1639" name="Google Shape;1639;p161" descr="bpm-book-weske_174.png"/>
          <p:cNvPicPr preferRelativeResize="0"/>
          <p:nvPr/>
        </p:nvPicPr>
        <p:blipFill rotWithShape="1">
          <a:blip r:embed="rId3">
            <a:alphaModFix/>
          </a:blip>
          <a:srcRect l="45260" r="21260" b="68194"/>
          <a:stretch/>
        </p:blipFill>
        <p:spPr>
          <a:xfrm>
            <a:off x="1552575" y="4532312"/>
            <a:ext cx="2036762" cy="989012"/>
          </a:xfrm>
          <a:prstGeom prst="rect">
            <a:avLst/>
          </a:prstGeom>
          <a:noFill/>
          <a:ln>
            <a:noFill/>
          </a:ln>
        </p:spPr>
      </p:pic>
      <p:pic>
        <p:nvPicPr>
          <p:cNvPr id="1640" name="Google Shape;1640;p161" descr="bpm-book-weske_174.png"/>
          <p:cNvPicPr preferRelativeResize="0"/>
          <p:nvPr/>
        </p:nvPicPr>
        <p:blipFill rotWithShape="1">
          <a:blip r:embed="rId3">
            <a:alphaModFix/>
          </a:blip>
          <a:srcRect l="-1" r="68054" b="71371"/>
          <a:stretch/>
        </p:blipFill>
        <p:spPr>
          <a:xfrm>
            <a:off x="1703387" y="1268412"/>
            <a:ext cx="1878012" cy="860425"/>
          </a:xfrm>
          <a:prstGeom prst="rect">
            <a:avLst/>
          </a:prstGeom>
          <a:noFill/>
          <a:ln>
            <a:noFill/>
          </a:ln>
        </p:spPr>
      </p:pic>
      <p:pic>
        <p:nvPicPr>
          <p:cNvPr id="1641" name="Google Shape;1641;p161" descr="bpm-book-weske_174.png"/>
          <p:cNvPicPr preferRelativeResize="0"/>
          <p:nvPr/>
        </p:nvPicPr>
        <p:blipFill rotWithShape="1">
          <a:blip r:embed="rId4">
            <a:alphaModFix/>
          </a:blip>
          <a:srcRect l="45261" t="30899" r="10269" b="43719"/>
          <a:stretch/>
        </p:blipFill>
        <p:spPr>
          <a:xfrm>
            <a:off x="4240997" y="5877619"/>
            <a:ext cx="2808313" cy="819092"/>
          </a:xfrm>
          <a:prstGeom prst="rect">
            <a:avLst/>
          </a:prstGeom>
          <a:noFill/>
          <a:ln>
            <a:noFill/>
          </a:ln>
        </p:spPr>
      </p:pic>
      <p:sp>
        <p:nvSpPr>
          <p:cNvPr id="1642" name="Google Shape;1642;p161"/>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117</a:t>
            </a:fld>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646"/>
        <p:cNvGrpSpPr/>
        <p:nvPr/>
      </p:nvGrpSpPr>
      <p:grpSpPr>
        <a:xfrm>
          <a:off x="0" y="0"/>
          <a:ext cx="0" cy="0"/>
          <a:chOff x="0" y="0"/>
          <a:chExt cx="0" cy="0"/>
        </a:xfrm>
      </p:grpSpPr>
      <p:sp>
        <p:nvSpPr>
          <p:cNvPr id="1647" name="Google Shape;1647;p162"/>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Do data objects affect the token flow? </a:t>
            </a:r>
            <a:endParaRPr/>
          </a:p>
        </p:txBody>
      </p:sp>
      <p:sp>
        <p:nvSpPr>
          <p:cNvPr id="1648" name="Google Shape;1648;p162"/>
          <p:cNvSpPr txBox="1">
            <a:spLocks noGrp="1"/>
          </p:cNvSpPr>
          <p:nvPr>
            <p:ph type="body" idx="1"/>
          </p:nvPr>
        </p:nvSpPr>
        <p:spPr>
          <a:xfrm>
            <a:off x="911225" y="1844675"/>
            <a:ext cx="10442575" cy="3232150"/>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80000"/>
              </a:lnSpc>
              <a:spcBef>
                <a:spcPts val="0"/>
              </a:spcBef>
              <a:spcAft>
                <a:spcPts val="0"/>
              </a:spcAft>
              <a:buClr>
                <a:schemeClr val="dk1"/>
              </a:buClr>
              <a:buSzPts val="2600"/>
              <a:buFont typeface="Arial"/>
              <a:buChar char="•"/>
            </a:pPr>
            <a:r>
              <a:rPr lang="en-US" sz="2600" b="0" i="0" u="none">
                <a:solidFill>
                  <a:schemeClr val="dk1"/>
                </a:solidFill>
                <a:latin typeface="Calibri"/>
                <a:ea typeface="Calibri"/>
                <a:cs typeface="Calibri"/>
                <a:sym typeface="Calibri"/>
              </a:rPr>
              <a:t>Input data objects are required for an activity to be executed. </a:t>
            </a:r>
            <a:endParaRPr/>
          </a:p>
          <a:p>
            <a:pPr marL="228600" marR="0" lvl="0" indent="-228600" algn="l" rtl="0">
              <a:lnSpc>
                <a:spcPct val="80000"/>
              </a:lnSpc>
              <a:spcBef>
                <a:spcPts val="1000"/>
              </a:spcBef>
              <a:spcAft>
                <a:spcPts val="0"/>
              </a:spcAft>
              <a:buClr>
                <a:schemeClr val="dk1"/>
              </a:buClr>
              <a:buSzPts val="2600"/>
              <a:buFont typeface="Arial"/>
              <a:buChar char="•"/>
            </a:pPr>
            <a:r>
              <a:rPr lang="en-US" sz="2600" b="0" i="0" u="none">
                <a:solidFill>
                  <a:schemeClr val="dk1"/>
                </a:solidFill>
                <a:latin typeface="Calibri"/>
                <a:ea typeface="Calibri"/>
                <a:cs typeface="Calibri"/>
                <a:sym typeface="Calibri"/>
              </a:rPr>
              <a:t>Even if a token is available on the incoming arc of that activity, the latter cannot be executed until all input data objects are also available. </a:t>
            </a:r>
            <a:endParaRPr/>
          </a:p>
          <a:p>
            <a:pPr marL="228600" marR="0" lvl="0" indent="-228600" algn="l" rtl="0">
              <a:lnSpc>
                <a:spcPct val="80000"/>
              </a:lnSpc>
              <a:spcBef>
                <a:spcPts val="1000"/>
              </a:spcBef>
              <a:spcAft>
                <a:spcPts val="0"/>
              </a:spcAft>
              <a:buClr>
                <a:schemeClr val="dk1"/>
              </a:buClr>
              <a:buSzPts val="2600"/>
              <a:buFont typeface="Arial"/>
              <a:buChar char="•"/>
            </a:pPr>
            <a:r>
              <a:rPr lang="en-US" sz="2600" b="0" i="0" u="none">
                <a:solidFill>
                  <a:schemeClr val="dk1"/>
                </a:solidFill>
                <a:latin typeface="Calibri"/>
                <a:ea typeface="Calibri"/>
                <a:cs typeface="Calibri"/>
                <a:sym typeface="Calibri"/>
              </a:rPr>
              <a:t>A data object is available if it has been created as a result of completing a preceding activity (whose output was the data object itself), or because it is an input to the whole process (like Purchase order). </a:t>
            </a:r>
            <a:endParaRPr/>
          </a:p>
          <a:p>
            <a:pPr marL="228600" marR="0" lvl="0" indent="-228600" algn="l" rtl="0">
              <a:lnSpc>
                <a:spcPct val="80000"/>
              </a:lnSpc>
              <a:spcBef>
                <a:spcPts val="1000"/>
              </a:spcBef>
              <a:spcAft>
                <a:spcPts val="0"/>
              </a:spcAft>
              <a:buClr>
                <a:schemeClr val="dk1"/>
              </a:buClr>
              <a:buSzPts val="2600"/>
              <a:buFont typeface="Arial"/>
              <a:buChar char="•"/>
            </a:pPr>
            <a:r>
              <a:rPr lang="en-US" sz="2600" b="0" i="0" u="none">
                <a:solidFill>
                  <a:schemeClr val="dk1"/>
                </a:solidFill>
                <a:latin typeface="Calibri"/>
                <a:ea typeface="Calibri"/>
                <a:cs typeface="Calibri"/>
                <a:sym typeface="Calibri"/>
              </a:rPr>
              <a:t>Output data objects only affect the token flow indirectly, i.e. when they are used by subsequent activities. </a:t>
            </a:r>
            <a:endParaRPr/>
          </a:p>
        </p:txBody>
      </p:sp>
      <p:sp>
        <p:nvSpPr>
          <p:cNvPr id="1649" name="Google Shape;1649;p162"/>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Verdana"/>
              <a:buNone/>
            </a:pPr>
            <a:fld id="{00000000-1234-1234-1234-123412341234}" type="slidenum">
              <a:rPr lang="en-US" sz="1200" b="0" i="0" u="none">
                <a:solidFill>
                  <a:srgbClr val="898989"/>
                </a:solidFill>
                <a:latin typeface="Verdana"/>
                <a:ea typeface="Verdana"/>
                <a:cs typeface="Verdana"/>
                <a:sym typeface="Verdana"/>
              </a:rPr>
              <a:t>118</a:t>
            </a:fld>
            <a:endParaRPr/>
          </a:p>
        </p:txBody>
      </p:sp>
      <p:sp>
        <p:nvSpPr>
          <p:cNvPr id="1650" name="Google Shape;1650;p162"/>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118</a:t>
            </a:fld>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654"/>
        <p:cNvGrpSpPr/>
        <p:nvPr/>
      </p:nvGrpSpPr>
      <p:grpSpPr>
        <a:xfrm>
          <a:off x="0" y="0"/>
          <a:ext cx="0" cy="0"/>
          <a:chOff x="0" y="0"/>
          <a:chExt cx="0" cy="0"/>
        </a:xfrm>
      </p:grpSpPr>
      <p:pic>
        <p:nvPicPr>
          <p:cNvPr id="1655" name="Google Shape;1655;p163" descr="bpm-book-weske_175.png"/>
          <p:cNvPicPr preferRelativeResize="0"/>
          <p:nvPr/>
        </p:nvPicPr>
        <p:blipFill rotWithShape="1">
          <a:blip r:embed="rId3">
            <a:alphaModFix/>
          </a:blip>
          <a:srcRect/>
          <a:stretch/>
        </p:blipFill>
        <p:spPr>
          <a:xfrm>
            <a:off x="2209800" y="1303337"/>
            <a:ext cx="6981825" cy="4792662"/>
          </a:xfrm>
          <a:prstGeom prst="rect">
            <a:avLst/>
          </a:prstGeom>
          <a:noFill/>
          <a:ln>
            <a:noFill/>
          </a:ln>
        </p:spPr>
      </p:pic>
      <p:sp>
        <p:nvSpPr>
          <p:cNvPr id="1656" name="Google Shape;1656;p163"/>
          <p:cNvSpPr txBox="1">
            <a:spLocks noGrp="1"/>
          </p:cNvSpPr>
          <p:nvPr>
            <p:ph type="title"/>
          </p:nvPr>
        </p:nvSpPr>
        <p:spPr>
          <a:xfrm>
            <a:off x="407987" y="585787"/>
            <a:ext cx="7931150" cy="9144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4000"/>
              <a:buFont typeface="Calibri"/>
              <a:buNone/>
            </a:pPr>
            <a:r>
              <a:rPr lang="en-US" sz="4000" b="0" i="0" u="none">
                <a:solidFill>
                  <a:schemeClr val="dk1"/>
                </a:solidFill>
                <a:latin typeface="Calibri"/>
                <a:ea typeface="Calibri"/>
                <a:cs typeface="Calibri"/>
                <a:sym typeface="Calibri"/>
              </a:rPr>
              <a:t>Process diagram involving data-object</a:t>
            </a:r>
            <a:endParaRPr/>
          </a:p>
        </p:txBody>
      </p:sp>
      <p:sp>
        <p:nvSpPr>
          <p:cNvPr id="1657" name="Google Shape;1657;p163"/>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2"/>
              </a:buClr>
              <a:buSzPts val="1400"/>
              <a:buFont typeface="Verdana"/>
              <a:buNone/>
            </a:pPr>
            <a:fld id="{00000000-1234-1234-1234-123412341234}" type="slidenum">
              <a:rPr lang="en-US" sz="1400" b="0" i="0" u="none">
                <a:solidFill>
                  <a:schemeClr val="dk2"/>
                </a:solidFill>
                <a:latin typeface="Verdana"/>
                <a:ea typeface="Verdana"/>
                <a:cs typeface="Verdana"/>
                <a:sym typeface="Verdana"/>
              </a:rPr>
              <a:t>119</a:t>
            </a:fld>
            <a:endParaRPr/>
          </a:p>
        </p:txBody>
      </p:sp>
      <p:sp>
        <p:nvSpPr>
          <p:cNvPr id="1658" name="Google Shape;1658;p163"/>
          <p:cNvSpPr txBox="1"/>
          <p:nvPr/>
        </p:nvSpPr>
        <p:spPr>
          <a:xfrm>
            <a:off x="2640012" y="5732462"/>
            <a:ext cx="6335712" cy="504825"/>
          </a:xfrm>
          <a:prstGeom prst="rect">
            <a:avLst/>
          </a:prstGeom>
          <a:solidFill>
            <a:schemeClr val="lt1"/>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1659" name="Google Shape;1659;p163"/>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119</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p61"/>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Collaboration Diagram</a:t>
            </a:r>
            <a:endParaRPr/>
          </a:p>
        </p:txBody>
      </p:sp>
      <p:sp>
        <p:nvSpPr>
          <p:cNvPr id="633" name="Google Shape;633;p61"/>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2"/>
              </a:buClr>
              <a:buSzPts val="1400"/>
              <a:buFont typeface="Verdana"/>
              <a:buNone/>
            </a:pPr>
            <a:fld id="{00000000-1234-1234-1234-123412341234}" type="slidenum">
              <a:rPr lang="en-US" sz="1400" b="0" i="0" u="none">
                <a:solidFill>
                  <a:schemeClr val="dk2"/>
                </a:solidFill>
                <a:latin typeface="Verdana"/>
                <a:ea typeface="Verdana"/>
                <a:cs typeface="Verdana"/>
                <a:sym typeface="Verdana"/>
              </a:rPr>
              <a:t>12</a:t>
            </a:fld>
            <a:endParaRPr/>
          </a:p>
        </p:txBody>
      </p:sp>
      <p:pic>
        <p:nvPicPr>
          <p:cNvPr id="634" name="Google Shape;634;p61"/>
          <p:cNvPicPr preferRelativeResize="0"/>
          <p:nvPr/>
        </p:nvPicPr>
        <p:blipFill rotWithShape="1">
          <a:blip r:embed="rId3">
            <a:alphaModFix/>
          </a:blip>
          <a:srcRect/>
          <a:stretch/>
        </p:blipFill>
        <p:spPr>
          <a:xfrm>
            <a:off x="1468750" y="2092850"/>
            <a:ext cx="9372325" cy="4376525"/>
          </a:xfrm>
          <a:prstGeom prst="rect">
            <a:avLst/>
          </a:prstGeom>
          <a:noFill/>
          <a:ln>
            <a:noFill/>
          </a:ln>
        </p:spPr>
      </p:pic>
      <p:sp>
        <p:nvSpPr>
          <p:cNvPr id="635" name="Google Shape;635;p61"/>
          <p:cNvSpPr txBox="1"/>
          <p:nvPr/>
        </p:nvSpPr>
        <p:spPr>
          <a:xfrm>
            <a:off x="838200" y="1620825"/>
            <a:ext cx="9204300" cy="368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en-US" sz="1800" b="0" i="0" u="none">
                <a:solidFill>
                  <a:schemeClr val="dk1"/>
                </a:solidFill>
                <a:latin typeface="Calibri"/>
                <a:ea typeface="Calibri"/>
                <a:cs typeface="Calibri"/>
                <a:sym typeface="Calibri"/>
              </a:rPr>
              <a:t>A </a:t>
            </a:r>
            <a:r>
              <a:rPr lang="en-US" sz="1800" b="1" i="0" u="none">
                <a:solidFill>
                  <a:schemeClr val="dk1"/>
                </a:solidFill>
                <a:latin typeface="Calibri"/>
                <a:ea typeface="Calibri"/>
                <a:cs typeface="Calibri"/>
                <a:sym typeface="Calibri"/>
              </a:rPr>
              <a:t>Collaboration </a:t>
            </a:r>
            <a:r>
              <a:rPr lang="en-US" sz="1800" b="0" i="0" u="none">
                <a:solidFill>
                  <a:schemeClr val="dk1"/>
                </a:solidFill>
                <a:latin typeface="Calibri"/>
                <a:ea typeface="Calibri"/>
                <a:cs typeface="Calibri"/>
                <a:sym typeface="Calibri"/>
              </a:rPr>
              <a:t>depicts the interactions between two or more business entities </a:t>
            </a:r>
            <a:endParaRPr/>
          </a:p>
        </p:txBody>
      </p:sp>
      <p:sp>
        <p:nvSpPr>
          <p:cNvPr id="636" name="Google Shape;636;p61"/>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12</a:t>
            </a:fld>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663"/>
        <p:cNvGrpSpPr/>
        <p:nvPr/>
      </p:nvGrpSpPr>
      <p:grpSpPr>
        <a:xfrm>
          <a:off x="0" y="0"/>
          <a:ext cx="0" cy="0"/>
          <a:chOff x="0" y="0"/>
          <a:chExt cx="0" cy="0"/>
        </a:xfrm>
      </p:grpSpPr>
      <p:sp>
        <p:nvSpPr>
          <p:cNvPr id="1664" name="Google Shape;1664;p164"/>
          <p:cNvSpPr txBox="1">
            <a:spLocks noGrp="1"/>
          </p:cNvSpPr>
          <p:nvPr>
            <p:ph type="title"/>
          </p:nvPr>
        </p:nvSpPr>
        <p:spPr>
          <a:xfrm>
            <a:off x="407987" y="679450"/>
            <a:ext cx="7931150" cy="914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Data Store</a:t>
            </a:r>
            <a:endParaRPr/>
          </a:p>
        </p:txBody>
      </p:sp>
      <p:sp>
        <p:nvSpPr>
          <p:cNvPr id="1665" name="Google Shape;1665;p164"/>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2"/>
              </a:buClr>
              <a:buSzPts val="1400"/>
              <a:buFont typeface="Verdana"/>
              <a:buNone/>
            </a:pPr>
            <a:fld id="{00000000-1234-1234-1234-123412341234}" type="slidenum">
              <a:rPr lang="en-US" sz="1400" b="0" i="0" u="none">
                <a:solidFill>
                  <a:schemeClr val="dk2"/>
                </a:solidFill>
                <a:latin typeface="Verdana"/>
                <a:ea typeface="Verdana"/>
                <a:cs typeface="Verdana"/>
                <a:sym typeface="Verdana"/>
              </a:rPr>
              <a:t>120</a:t>
            </a:fld>
            <a:endParaRPr/>
          </a:p>
        </p:txBody>
      </p:sp>
      <p:pic>
        <p:nvPicPr>
          <p:cNvPr id="1666" name="Google Shape;1666;p164" descr="bpm-book-weske_174.png"/>
          <p:cNvPicPr preferRelativeResize="0"/>
          <p:nvPr/>
        </p:nvPicPr>
        <p:blipFill rotWithShape="1">
          <a:blip r:embed="rId3">
            <a:alphaModFix/>
          </a:blip>
          <a:srcRect l="45259" t="55883" r="10269" b="16586"/>
          <a:stretch/>
        </p:blipFill>
        <p:spPr>
          <a:xfrm>
            <a:off x="4800600" y="1946275"/>
            <a:ext cx="5233987" cy="1655762"/>
          </a:xfrm>
          <a:prstGeom prst="rect">
            <a:avLst/>
          </a:prstGeom>
          <a:noFill/>
          <a:ln>
            <a:noFill/>
          </a:ln>
        </p:spPr>
      </p:pic>
      <p:sp>
        <p:nvSpPr>
          <p:cNvPr id="1667" name="Google Shape;1667;p164"/>
          <p:cNvSpPr txBox="1"/>
          <p:nvPr/>
        </p:nvSpPr>
        <p:spPr>
          <a:xfrm>
            <a:off x="404812" y="3614737"/>
            <a:ext cx="11160125" cy="1000125"/>
          </a:xfrm>
          <a:prstGeom prst="rect">
            <a:avLst/>
          </a:prstGeom>
          <a:noFill/>
          <a:ln>
            <a:noFill/>
          </a:ln>
        </p:spPr>
        <p:txBody>
          <a:bodyPr spcFirstLastPara="1" wrap="square" lIns="91425" tIns="45700" rIns="91425" bIns="45700" anchor="t" anchorCtr="0">
            <a:spAutoFit/>
          </a:bodyPr>
          <a:lstStyle/>
          <a:p>
            <a:pPr marL="273050" marR="0" lvl="0" indent="-186182" algn="l" rtl="0">
              <a:lnSpc>
                <a:spcPct val="100000"/>
              </a:lnSpc>
              <a:spcBef>
                <a:spcPts val="0"/>
              </a:spcBef>
              <a:spcAft>
                <a:spcPts val="0"/>
              </a:spcAft>
              <a:buClr>
                <a:srgbClr val="727CA3"/>
              </a:buClr>
              <a:buSzPts val="1368"/>
              <a:buFont typeface="Noto Sans Symbols"/>
              <a:buNone/>
            </a:pPr>
            <a:endParaRPr sz="1800" b="0" i="0" u="none">
              <a:solidFill>
                <a:srgbClr val="000000"/>
              </a:solidFill>
              <a:latin typeface="Gill Sans"/>
              <a:ea typeface="Gill Sans"/>
              <a:cs typeface="Gill Sans"/>
              <a:sym typeface="Gill Sans"/>
            </a:endParaRPr>
          </a:p>
          <a:p>
            <a:pPr marL="273050" marR="0" lvl="0" indent="-273050" algn="l" rtl="0">
              <a:lnSpc>
                <a:spcPct val="100000"/>
              </a:lnSpc>
              <a:spcBef>
                <a:spcPts val="600"/>
              </a:spcBef>
              <a:spcAft>
                <a:spcPts val="0"/>
              </a:spcAft>
              <a:buClr>
                <a:srgbClr val="727CA3"/>
              </a:buClr>
              <a:buSzPts val="1368"/>
              <a:buFont typeface="Noto Sans Symbols"/>
              <a:buChar char="🞂"/>
            </a:pPr>
            <a:r>
              <a:rPr lang="en-US" sz="1800" b="1" i="0" u="none">
                <a:solidFill>
                  <a:srgbClr val="000000"/>
                </a:solidFill>
                <a:latin typeface="Gill Sans"/>
                <a:ea typeface="Gill Sans"/>
                <a:cs typeface="Gill Sans"/>
                <a:sym typeface="Gill Sans"/>
              </a:rPr>
              <a:t>A Data Store </a:t>
            </a:r>
            <a:r>
              <a:rPr lang="en-US" sz="1800" b="0" i="0" u="none">
                <a:solidFill>
                  <a:srgbClr val="000000"/>
                </a:solidFill>
                <a:latin typeface="Gill Sans"/>
                <a:ea typeface="Gill Sans"/>
                <a:cs typeface="Gill Sans"/>
                <a:sym typeface="Gill Sans"/>
              </a:rPr>
              <a:t>is a place where the process can read or write data, e.g., a database or a filing cabinet. It persists beyond the lifetime of the process instance</a:t>
            </a:r>
            <a:endParaRPr/>
          </a:p>
        </p:txBody>
      </p:sp>
      <p:sp>
        <p:nvSpPr>
          <p:cNvPr id="1668" name="Google Shape;1668;p164"/>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120</a:t>
            </a:fld>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672"/>
        <p:cNvGrpSpPr/>
        <p:nvPr/>
      </p:nvGrpSpPr>
      <p:grpSpPr>
        <a:xfrm>
          <a:off x="0" y="0"/>
          <a:ext cx="0" cy="0"/>
          <a:chOff x="0" y="0"/>
          <a:chExt cx="0" cy="0"/>
        </a:xfrm>
      </p:grpSpPr>
      <p:sp>
        <p:nvSpPr>
          <p:cNvPr id="1673" name="Google Shape;1673;p165"/>
          <p:cNvSpPr txBox="1">
            <a:spLocks noGrp="1"/>
          </p:cNvSpPr>
          <p:nvPr>
            <p:ph type="title"/>
          </p:nvPr>
        </p:nvSpPr>
        <p:spPr>
          <a:xfrm>
            <a:off x="263525" y="333375"/>
            <a:ext cx="10729912" cy="132556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Process Diagram Involving Information Artifact </a:t>
            </a:r>
            <a:endParaRPr/>
          </a:p>
        </p:txBody>
      </p:sp>
      <p:sp>
        <p:nvSpPr>
          <p:cNvPr id="1674" name="Google Shape;1674;p165"/>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Verdana"/>
              <a:buNone/>
            </a:pPr>
            <a:fld id="{00000000-1234-1234-1234-123412341234}" type="slidenum">
              <a:rPr lang="en-US" sz="1200" b="0" i="0" u="none">
                <a:solidFill>
                  <a:srgbClr val="898989"/>
                </a:solidFill>
                <a:latin typeface="Verdana"/>
                <a:ea typeface="Verdana"/>
                <a:cs typeface="Verdana"/>
                <a:sym typeface="Verdana"/>
              </a:rPr>
              <a:t>121</a:t>
            </a:fld>
            <a:endParaRPr/>
          </a:p>
        </p:txBody>
      </p:sp>
      <p:pic>
        <p:nvPicPr>
          <p:cNvPr id="1675" name="Google Shape;1675;p165"/>
          <p:cNvPicPr preferRelativeResize="0"/>
          <p:nvPr/>
        </p:nvPicPr>
        <p:blipFill rotWithShape="1">
          <a:blip r:embed="rId3">
            <a:alphaModFix/>
          </a:blip>
          <a:srcRect/>
          <a:stretch/>
        </p:blipFill>
        <p:spPr>
          <a:xfrm>
            <a:off x="2135187" y="1341437"/>
            <a:ext cx="6048375" cy="5226050"/>
          </a:xfrm>
          <a:prstGeom prst="rect">
            <a:avLst/>
          </a:prstGeom>
          <a:noFill/>
          <a:ln>
            <a:noFill/>
          </a:ln>
        </p:spPr>
      </p:pic>
      <p:sp>
        <p:nvSpPr>
          <p:cNvPr id="1676" name="Google Shape;1676;p165"/>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121</a:t>
            </a:fld>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680"/>
        <p:cNvGrpSpPr/>
        <p:nvPr/>
      </p:nvGrpSpPr>
      <p:grpSpPr>
        <a:xfrm>
          <a:off x="0" y="0"/>
          <a:ext cx="0" cy="0"/>
          <a:chOff x="0" y="0"/>
          <a:chExt cx="0" cy="0"/>
        </a:xfrm>
      </p:grpSpPr>
      <p:sp>
        <p:nvSpPr>
          <p:cNvPr id="1681" name="Google Shape;1681;p166"/>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Do we always need to model data objects? </a:t>
            </a:r>
            <a:endParaRPr/>
          </a:p>
        </p:txBody>
      </p:sp>
      <p:sp>
        <p:nvSpPr>
          <p:cNvPr id="1682" name="Google Shape;1682;p166"/>
          <p:cNvSpPr txBox="1">
            <a:spLocks noGrp="1"/>
          </p:cNvSpPr>
          <p:nvPr>
            <p:ph type="body" idx="1"/>
          </p:nvPr>
        </p:nvSpPr>
        <p:spPr>
          <a:xfrm>
            <a:off x="838200" y="1825625"/>
            <a:ext cx="10515600" cy="4351337"/>
          </a:xfrm>
          <a:prstGeom prst="rect">
            <a:avLst/>
          </a:prstGeom>
          <a:noFill/>
          <a:ln>
            <a:noFill/>
          </a:ln>
        </p:spPr>
        <p:txBody>
          <a:bodyPr spcFirstLastPara="1" wrap="square" lIns="91425" tIns="45700" rIns="91425" bIns="45700" anchor="t" anchorCtr="0">
            <a:noAutofit/>
          </a:bodyPr>
          <a:lstStyle/>
          <a:p>
            <a:pPr marL="228600" marR="0" lvl="0" indent="-50800" algn="l" rtl="0">
              <a:lnSpc>
                <a:spcPct val="90000"/>
              </a:lnSpc>
              <a:spcBef>
                <a:spcPts val="0"/>
              </a:spcBef>
              <a:spcAft>
                <a:spcPts val="0"/>
              </a:spcAft>
              <a:buClr>
                <a:schemeClr val="dk1"/>
              </a:buClr>
              <a:buSzPts val="2800"/>
              <a:buFont typeface="Arial"/>
              <a:buNone/>
            </a:pPr>
            <a:endParaRPr sz="2800" b="0" i="0" u="none" dirty="0">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2800"/>
              <a:buFont typeface="Arial"/>
              <a:buChar char="•"/>
            </a:pPr>
            <a:r>
              <a:rPr lang="en-US" sz="2800" b="0" i="0" u="none" dirty="0">
                <a:solidFill>
                  <a:schemeClr val="dk1"/>
                </a:solidFill>
                <a:latin typeface="Calibri"/>
                <a:ea typeface="Calibri"/>
                <a:cs typeface="Calibri"/>
                <a:sym typeface="Calibri"/>
              </a:rPr>
              <a:t>Data objects help the reader understand the flow of business data from one activity to the other</a:t>
            </a:r>
            <a:endParaRPr dirty="0"/>
          </a:p>
          <a:p>
            <a:pPr marL="228600" marR="0" lvl="0" indent="-50800" algn="l" rtl="0">
              <a:lnSpc>
                <a:spcPct val="90000"/>
              </a:lnSpc>
              <a:spcBef>
                <a:spcPts val="1000"/>
              </a:spcBef>
              <a:spcAft>
                <a:spcPts val="0"/>
              </a:spcAft>
              <a:buClr>
                <a:schemeClr val="dk1"/>
              </a:buClr>
              <a:buSzPts val="2800"/>
              <a:buFont typeface="Arial"/>
              <a:buNone/>
            </a:pPr>
            <a:endParaRPr sz="2800" b="1" i="0" u="none" dirty="0">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2800"/>
              <a:buFont typeface="Arial"/>
              <a:buChar char="•"/>
            </a:pPr>
            <a:r>
              <a:rPr lang="en-US" sz="2800" b="1" i="0" u="none" dirty="0">
                <a:solidFill>
                  <a:schemeClr val="dk1"/>
                </a:solidFill>
                <a:latin typeface="Calibri"/>
                <a:ea typeface="Calibri"/>
                <a:cs typeface="Calibri"/>
                <a:sym typeface="Calibri"/>
              </a:rPr>
              <a:t>However</a:t>
            </a:r>
            <a:r>
              <a:rPr lang="en-US" sz="2800" b="0" i="0" u="none" dirty="0">
                <a:solidFill>
                  <a:schemeClr val="dk1"/>
                </a:solidFill>
                <a:latin typeface="Calibri"/>
                <a:ea typeface="Calibri"/>
                <a:cs typeface="Calibri"/>
                <a:sym typeface="Calibri"/>
              </a:rPr>
              <a:t>, the price to pay is an increased complexity of the diagram</a:t>
            </a:r>
            <a:endParaRPr dirty="0"/>
          </a:p>
          <a:p>
            <a:pPr marL="228600" marR="0" lvl="0" indent="-50800" algn="l" rtl="0">
              <a:lnSpc>
                <a:spcPct val="90000"/>
              </a:lnSpc>
              <a:spcBef>
                <a:spcPts val="1000"/>
              </a:spcBef>
              <a:spcAft>
                <a:spcPts val="0"/>
              </a:spcAft>
              <a:buClr>
                <a:schemeClr val="dk1"/>
              </a:buClr>
              <a:buSzPts val="2800"/>
              <a:buFont typeface="Arial"/>
              <a:buNone/>
            </a:pPr>
            <a:endParaRPr sz="2800" b="1" i="0" u="none" dirty="0">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2800"/>
              <a:buFont typeface="Arial"/>
              <a:buChar char="•"/>
            </a:pPr>
            <a:r>
              <a:rPr lang="en-US" sz="2800" b="1" i="0" u="none" dirty="0">
                <a:solidFill>
                  <a:schemeClr val="dk1"/>
                </a:solidFill>
                <a:latin typeface="Calibri"/>
                <a:ea typeface="Calibri"/>
                <a:cs typeface="Calibri"/>
                <a:sym typeface="Calibri"/>
              </a:rPr>
              <a:t>Use them only when they are needed for a specific purpose</a:t>
            </a:r>
            <a:r>
              <a:rPr lang="en-US" sz="2800" b="0" i="0" u="none" dirty="0">
                <a:solidFill>
                  <a:schemeClr val="dk1"/>
                </a:solidFill>
                <a:latin typeface="Calibri"/>
                <a:ea typeface="Calibri"/>
                <a:cs typeface="Calibri"/>
                <a:sym typeface="Calibri"/>
              </a:rPr>
              <a:t>, e.g. to highlight potential issues in the process under analysis or for automation </a:t>
            </a:r>
            <a:endParaRPr dirty="0"/>
          </a:p>
          <a:p>
            <a:pPr marL="228600" marR="0" lvl="0" indent="-50800" algn="l" rtl="0">
              <a:lnSpc>
                <a:spcPct val="90000"/>
              </a:lnSpc>
              <a:spcBef>
                <a:spcPts val="1000"/>
              </a:spcBef>
              <a:spcAft>
                <a:spcPts val="0"/>
              </a:spcAft>
              <a:buClr>
                <a:schemeClr val="dk1"/>
              </a:buClr>
              <a:buSzPts val="2800"/>
              <a:buFont typeface="Arial"/>
              <a:buNone/>
            </a:pPr>
            <a:endParaRPr sz="2800" b="0" i="0" u="none" dirty="0">
              <a:solidFill>
                <a:schemeClr val="dk1"/>
              </a:solidFill>
              <a:latin typeface="Calibri"/>
              <a:ea typeface="Calibri"/>
              <a:cs typeface="Calibri"/>
              <a:sym typeface="Calibri"/>
            </a:endParaRPr>
          </a:p>
          <a:p>
            <a:pPr marL="228600" marR="0" lvl="0" indent="-50800" algn="l" rtl="0">
              <a:lnSpc>
                <a:spcPct val="90000"/>
              </a:lnSpc>
              <a:spcBef>
                <a:spcPts val="1000"/>
              </a:spcBef>
              <a:spcAft>
                <a:spcPts val="0"/>
              </a:spcAft>
              <a:buClr>
                <a:schemeClr val="dk1"/>
              </a:buClr>
              <a:buSzPts val="2800"/>
              <a:buFont typeface="Arial"/>
              <a:buNone/>
            </a:pPr>
            <a:endParaRPr sz="2800" b="0" i="0" u="none" dirty="0">
              <a:solidFill>
                <a:schemeClr val="dk1"/>
              </a:solidFill>
              <a:latin typeface="Calibri"/>
              <a:ea typeface="Calibri"/>
              <a:cs typeface="Calibri"/>
              <a:sym typeface="Calibri"/>
            </a:endParaRPr>
          </a:p>
        </p:txBody>
      </p:sp>
      <p:sp>
        <p:nvSpPr>
          <p:cNvPr id="1683" name="Google Shape;1683;p166"/>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Verdana"/>
              <a:buNone/>
            </a:pPr>
            <a:fld id="{00000000-1234-1234-1234-123412341234}" type="slidenum">
              <a:rPr lang="en-US" sz="1200" b="0" i="0" u="none">
                <a:solidFill>
                  <a:srgbClr val="898989"/>
                </a:solidFill>
                <a:latin typeface="Verdana"/>
                <a:ea typeface="Verdana"/>
                <a:cs typeface="Verdana"/>
                <a:sym typeface="Verdana"/>
              </a:rPr>
              <a:t>122</a:t>
            </a:fld>
            <a:endParaRPr/>
          </a:p>
        </p:txBody>
      </p:sp>
      <p:sp>
        <p:nvSpPr>
          <p:cNvPr id="1684" name="Google Shape;1684;p166"/>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122</a:t>
            </a:fld>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688"/>
        <p:cNvGrpSpPr/>
        <p:nvPr/>
      </p:nvGrpSpPr>
      <p:grpSpPr>
        <a:xfrm>
          <a:off x="0" y="0"/>
          <a:ext cx="0" cy="0"/>
          <a:chOff x="0" y="0"/>
          <a:chExt cx="0" cy="0"/>
        </a:xfrm>
      </p:grpSpPr>
      <p:sp>
        <p:nvSpPr>
          <p:cNvPr id="1689" name="Google Shape;1689;p167"/>
          <p:cNvSpPr txBox="1">
            <a:spLocks noGrp="1"/>
          </p:cNvSpPr>
          <p:nvPr>
            <p:ph type="title"/>
          </p:nvPr>
        </p:nvSpPr>
        <p:spPr>
          <a:xfrm>
            <a:off x="192087" y="439737"/>
            <a:ext cx="7931150" cy="914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en-US" sz="4000" b="0" i="0" u="none">
                <a:solidFill>
                  <a:schemeClr val="dk1"/>
                </a:solidFill>
                <a:latin typeface="Calibri"/>
                <a:ea typeface="Calibri"/>
                <a:cs typeface="Calibri"/>
                <a:sym typeface="Calibri"/>
              </a:rPr>
              <a:t>Use of BPMN elements into practice</a:t>
            </a:r>
            <a:endParaRPr/>
          </a:p>
        </p:txBody>
      </p:sp>
      <p:sp>
        <p:nvSpPr>
          <p:cNvPr id="1690" name="Google Shape;1690;p167"/>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2"/>
              </a:buClr>
              <a:buSzPts val="1400"/>
              <a:buFont typeface="Verdana"/>
              <a:buNone/>
            </a:pPr>
            <a:fld id="{00000000-1234-1234-1234-123412341234}" type="slidenum">
              <a:rPr lang="en-US" sz="1400" b="0" i="0" u="none">
                <a:solidFill>
                  <a:schemeClr val="dk2"/>
                </a:solidFill>
                <a:latin typeface="Verdana"/>
                <a:ea typeface="Verdana"/>
                <a:cs typeface="Verdana"/>
                <a:sym typeface="Verdana"/>
              </a:rPr>
              <a:t>123</a:t>
            </a:fld>
            <a:endParaRPr/>
          </a:p>
        </p:txBody>
      </p:sp>
      <p:sp>
        <p:nvSpPr>
          <p:cNvPr id="1691" name="Google Shape;1691;p167"/>
          <p:cNvSpPr txBox="1"/>
          <p:nvPr/>
        </p:nvSpPr>
        <p:spPr>
          <a:xfrm>
            <a:off x="6959600" y="4437062"/>
            <a:ext cx="3222625" cy="157003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chemeClr val="dk1"/>
              </a:buClr>
              <a:buSzPts val="1200"/>
              <a:buFont typeface="Verdana"/>
              <a:buNone/>
            </a:pPr>
            <a:r>
              <a:rPr lang="en-US" sz="1200" b="0" i="1" u="none">
                <a:solidFill>
                  <a:schemeClr val="dk1"/>
                </a:solidFill>
                <a:latin typeface="Verdana"/>
                <a:ea typeface="Verdana"/>
                <a:cs typeface="Verdana"/>
                <a:sym typeface="Verdana"/>
              </a:rPr>
              <a:t>zur Muehlen, Michael and Recker, Jan C. (2008) How Much Language is Enough? Theoretical and Practical Use of the Business Process Modeling Notation . In Proceedings 20th International Conference on Advanced Information Systems Engineering, Montpellier, France. </a:t>
            </a:r>
            <a:endParaRPr/>
          </a:p>
        </p:txBody>
      </p:sp>
      <p:pic>
        <p:nvPicPr>
          <p:cNvPr id="1692" name="Google Shape;1692;p167" descr="Schermata 2015-05-12 alle 18.21.27.png"/>
          <p:cNvPicPr preferRelativeResize="0"/>
          <p:nvPr/>
        </p:nvPicPr>
        <p:blipFill rotWithShape="1">
          <a:blip r:embed="rId3">
            <a:alphaModFix/>
          </a:blip>
          <a:srcRect/>
          <a:stretch/>
        </p:blipFill>
        <p:spPr>
          <a:xfrm>
            <a:off x="1703387" y="1268412"/>
            <a:ext cx="4392612" cy="5010150"/>
          </a:xfrm>
          <a:prstGeom prst="rect">
            <a:avLst/>
          </a:prstGeom>
          <a:noFill/>
          <a:ln>
            <a:noFill/>
          </a:ln>
        </p:spPr>
      </p:pic>
      <p:sp>
        <p:nvSpPr>
          <p:cNvPr id="1693" name="Google Shape;1693;p167"/>
          <p:cNvSpPr txBox="1"/>
          <p:nvPr/>
        </p:nvSpPr>
        <p:spPr>
          <a:xfrm>
            <a:off x="6240462" y="2205037"/>
            <a:ext cx="4140200" cy="9239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Verdana"/>
              <a:buNone/>
            </a:pPr>
            <a:r>
              <a:rPr lang="en-US" sz="1800" b="0" i="0" u="none" baseline="30000">
                <a:solidFill>
                  <a:schemeClr val="dk1"/>
                </a:solidFill>
                <a:latin typeface="Verdana"/>
                <a:ea typeface="Verdana"/>
                <a:cs typeface="Verdana"/>
                <a:sym typeface="Verdana"/>
              </a:rPr>
              <a:t>The BPMN 2.0 [15] defines 50 constructs and their attributes. However, less than 20% of its vocabulary is used regularly in designing BP models [14].</a:t>
            </a:r>
            <a:endParaRPr/>
          </a:p>
        </p:txBody>
      </p:sp>
      <p:sp>
        <p:nvSpPr>
          <p:cNvPr id="1694" name="Google Shape;1694;p167"/>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123</a:t>
            </a:fld>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698"/>
        <p:cNvGrpSpPr/>
        <p:nvPr/>
      </p:nvGrpSpPr>
      <p:grpSpPr>
        <a:xfrm>
          <a:off x="0" y="0"/>
          <a:ext cx="0" cy="0"/>
          <a:chOff x="0" y="0"/>
          <a:chExt cx="0" cy="0"/>
        </a:xfrm>
      </p:grpSpPr>
      <p:sp>
        <p:nvSpPr>
          <p:cNvPr id="1699" name="Google Shape;1699;p168"/>
          <p:cNvSpPr txBox="1">
            <a:spLocks noGrp="1"/>
          </p:cNvSpPr>
          <p:nvPr>
            <p:ph type="title"/>
          </p:nvPr>
        </p:nvSpPr>
        <p:spPr>
          <a:xfrm>
            <a:off x="1847850" y="3068637"/>
            <a:ext cx="2663825" cy="9144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4000"/>
              <a:buFont typeface="Calibri"/>
              <a:buNone/>
            </a:pPr>
            <a:r>
              <a:rPr lang="en-US" sz="4000" b="0" i="0" u="none">
                <a:solidFill>
                  <a:schemeClr val="dk1"/>
                </a:solidFill>
                <a:latin typeface="Calibri"/>
                <a:ea typeface="Calibri"/>
                <a:cs typeface="Calibri"/>
                <a:sym typeface="Calibri"/>
              </a:rPr>
              <a:t>How much language  do you need?</a:t>
            </a:r>
            <a:endParaRPr/>
          </a:p>
        </p:txBody>
      </p:sp>
      <p:sp>
        <p:nvSpPr>
          <p:cNvPr id="1700" name="Google Shape;1700;p168"/>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2"/>
              </a:buClr>
              <a:buSzPts val="1400"/>
              <a:buFont typeface="Verdana"/>
              <a:buNone/>
            </a:pPr>
            <a:fld id="{00000000-1234-1234-1234-123412341234}" type="slidenum">
              <a:rPr lang="en-US" sz="1400" b="0" i="0" u="none">
                <a:solidFill>
                  <a:schemeClr val="dk2"/>
                </a:solidFill>
                <a:latin typeface="Verdana"/>
                <a:ea typeface="Verdana"/>
                <a:cs typeface="Verdana"/>
                <a:sym typeface="Verdana"/>
              </a:rPr>
              <a:t>124</a:t>
            </a:fld>
            <a:endParaRPr/>
          </a:p>
        </p:txBody>
      </p:sp>
      <p:pic>
        <p:nvPicPr>
          <p:cNvPr id="1701" name="Google Shape;1701;p168"/>
          <p:cNvPicPr preferRelativeResize="0"/>
          <p:nvPr/>
        </p:nvPicPr>
        <p:blipFill rotWithShape="1">
          <a:blip r:embed="rId3">
            <a:alphaModFix/>
          </a:blip>
          <a:srcRect/>
          <a:stretch/>
        </p:blipFill>
        <p:spPr>
          <a:xfrm>
            <a:off x="4872037" y="-14287"/>
            <a:ext cx="5446712" cy="6858000"/>
          </a:xfrm>
          <a:prstGeom prst="rect">
            <a:avLst/>
          </a:prstGeom>
          <a:noFill/>
          <a:ln>
            <a:noFill/>
          </a:ln>
        </p:spPr>
      </p:pic>
      <p:sp>
        <p:nvSpPr>
          <p:cNvPr id="1702" name="Google Shape;1702;p168"/>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124</a:t>
            </a:fld>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706"/>
        <p:cNvGrpSpPr/>
        <p:nvPr/>
      </p:nvGrpSpPr>
      <p:grpSpPr>
        <a:xfrm>
          <a:off x="0" y="0"/>
          <a:ext cx="0" cy="0"/>
          <a:chOff x="0" y="0"/>
          <a:chExt cx="0" cy="0"/>
        </a:xfrm>
      </p:grpSpPr>
      <p:sp>
        <p:nvSpPr>
          <p:cNvPr id="1707" name="Google Shape;1707;p169"/>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BPMN 2.0 free editors</a:t>
            </a:r>
            <a:endParaRPr/>
          </a:p>
        </p:txBody>
      </p:sp>
      <p:sp>
        <p:nvSpPr>
          <p:cNvPr id="1708" name="Google Shape;1708;p169"/>
          <p:cNvSpPr txBox="1">
            <a:spLocks noGrp="1"/>
          </p:cNvSpPr>
          <p:nvPr>
            <p:ph type="body" idx="1"/>
          </p:nvPr>
        </p:nvSpPr>
        <p:spPr>
          <a:xfrm>
            <a:off x="479425" y="1555750"/>
            <a:ext cx="9731375" cy="4937125"/>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400"/>
              <a:buFont typeface="Arial"/>
              <a:buChar char="•"/>
            </a:pPr>
            <a:r>
              <a:rPr lang="en-US" sz="2400" b="0" i="0" u="none">
                <a:solidFill>
                  <a:schemeClr val="dk1"/>
                </a:solidFill>
                <a:latin typeface="Calibri"/>
                <a:ea typeface="Calibri"/>
                <a:cs typeface="Calibri"/>
                <a:sym typeface="Calibri"/>
              </a:rPr>
              <a:t>ADOxx - http://www.adoxx.org/live/home</a:t>
            </a:r>
            <a:endParaRPr/>
          </a:p>
          <a:p>
            <a:pPr marL="228600" marR="0" lvl="0" indent="-228600" algn="l" rtl="0">
              <a:lnSpc>
                <a:spcPct val="90000"/>
              </a:lnSpc>
              <a:spcBef>
                <a:spcPts val="1000"/>
              </a:spcBef>
              <a:spcAft>
                <a:spcPts val="0"/>
              </a:spcAft>
              <a:buClr>
                <a:schemeClr val="dk1"/>
              </a:buClr>
              <a:buSzPts val="2400"/>
              <a:buFont typeface="Arial"/>
              <a:buChar char="•"/>
            </a:pPr>
            <a:r>
              <a:rPr lang="en-US" sz="2400" b="0" i="0" u="none">
                <a:solidFill>
                  <a:schemeClr val="dk1"/>
                </a:solidFill>
                <a:latin typeface="Calibri"/>
                <a:ea typeface="Calibri"/>
                <a:cs typeface="Calibri"/>
                <a:sym typeface="Calibri"/>
              </a:rPr>
              <a:t>Oryx online editor: http://bpt.hpi.uni-potsdam.de/Oryx </a:t>
            </a:r>
            <a:endParaRPr/>
          </a:p>
          <a:p>
            <a:pPr marL="228600" marR="0" lvl="0" indent="-228600" algn="l" rtl="0">
              <a:lnSpc>
                <a:spcPct val="90000"/>
              </a:lnSpc>
              <a:spcBef>
                <a:spcPts val="1000"/>
              </a:spcBef>
              <a:spcAft>
                <a:spcPts val="0"/>
              </a:spcAft>
              <a:buClr>
                <a:schemeClr val="dk1"/>
              </a:buClr>
              <a:buSzPts val="2400"/>
              <a:buFont typeface="Arial"/>
              <a:buChar char="•"/>
            </a:pPr>
            <a:r>
              <a:rPr lang="en-US" sz="2400" b="0" i="0" u="none">
                <a:solidFill>
                  <a:schemeClr val="dk1"/>
                </a:solidFill>
                <a:latin typeface="Calibri"/>
                <a:ea typeface="Calibri"/>
                <a:cs typeface="Calibri"/>
                <a:sym typeface="Calibri"/>
              </a:rPr>
              <a:t>BizAgi editor (Windows): </a:t>
            </a:r>
            <a:r>
              <a:rPr lang="en-US" sz="2400" b="0" i="0" u="sng">
                <a:solidFill>
                  <a:schemeClr val="dk1"/>
                </a:solidFill>
                <a:latin typeface="Calibri"/>
                <a:ea typeface="Calibri"/>
                <a:cs typeface="Calibri"/>
                <a:sym typeface="Calibri"/>
                <a:hlinkClick r:id="rId3"/>
              </a:rPr>
              <a:t>http://www.bizagi.com/</a:t>
            </a:r>
            <a:endParaRPr/>
          </a:p>
          <a:p>
            <a:pPr marL="228600" marR="0" lvl="0" indent="-228600" algn="l" rtl="0">
              <a:lnSpc>
                <a:spcPct val="90000"/>
              </a:lnSpc>
              <a:spcBef>
                <a:spcPts val="1000"/>
              </a:spcBef>
              <a:spcAft>
                <a:spcPts val="0"/>
              </a:spcAft>
              <a:buClr>
                <a:schemeClr val="dk1"/>
              </a:buClr>
              <a:buSzPts val="2400"/>
              <a:buFont typeface="Arial"/>
              <a:buChar char="•"/>
            </a:pPr>
            <a:r>
              <a:rPr lang="en-US" sz="2400" b="0" i="0" u="none">
                <a:solidFill>
                  <a:schemeClr val="dk1"/>
                </a:solidFill>
                <a:latin typeface="Calibri"/>
                <a:ea typeface="Calibri"/>
                <a:cs typeface="Calibri"/>
                <a:sym typeface="Calibri"/>
              </a:rPr>
              <a:t>Sketchpad Java editor (still in development): http://sourceforge. net/projects/sketchpadbpmn/develop</a:t>
            </a:r>
            <a:endParaRPr/>
          </a:p>
          <a:p>
            <a:pPr marL="228600" marR="0" lvl="0" indent="-228600" algn="l" rtl="0">
              <a:lnSpc>
                <a:spcPct val="90000"/>
              </a:lnSpc>
              <a:spcBef>
                <a:spcPts val="1000"/>
              </a:spcBef>
              <a:spcAft>
                <a:spcPts val="0"/>
              </a:spcAft>
              <a:buClr>
                <a:schemeClr val="dk1"/>
              </a:buClr>
              <a:buSzPts val="2400"/>
              <a:buFont typeface="Arial"/>
              <a:buChar char="•"/>
            </a:pPr>
            <a:r>
              <a:rPr lang="en-US" sz="2400" b="0" i="0" u="none">
                <a:solidFill>
                  <a:schemeClr val="dk1"/>
                </a:solidFill>
                <a:latin typeface="Calibri"/>
                <a:ea typeface="Calibri"/>
                <a:cs typeface="Calibri"/>
                <a:sym typeface="Calibri"/>
              </a:rPr>
              <a:t>Intalio|BPM community edition: http://www.intalio. com/products/bpm/community-edition/</a:t>
            </a:r>
            <a:endParaRPr/>
          </a:p>
          <a:p>
            <a:pPr marL="228600" marR="0" lvl="0" indent="-228600" algn="l" rtl="0">
              <a:lnSpc>
                <a:spcPct val="90000"/>
              </a:lnSpc>
              <a:spcBef>
                <a:spcPts val="1000"/>
              </a:spcBef>
              <a:spcAft>
                <a:spcPts val="0"/>
              </a:spcAft>
              <a:buClr>
                <a:schemeClr val="dk1"/>
              </a:buClr>
              <a:buSzPts val="2400"/>
              <a:buFont typeface="Arial"/>
              <a:buChar char="•"/>
            </a:pPr>
            <a:r>
              <a:rPr lang="en-US" sz="2400" b="0" i="0" u="none">
                <a:solidFill>
                  <a:schemeClr val="dk1"/>
                </a:solidFill>
                <a:latin typeface="Calibri"/>
                <a:ea typeface="Calibri"/>
                <a:cs typeface="Calibri"/>
                <a:sym typeface="Calibri"/>
              </a:rPr>
              <a:t>Eclipse BPMN modeler: </a:t>
            </a:r>
            <a:r>
              <a:rPr lang="en-US" sz="2400" b="0" i="0" u="sng">
                <a:solidFill>
                  <a:schemeClr val="dk1"/>
                </a:solidFill>
                <a:latin typeface="Calibri"/>
                <a:ea typeface="Calibri"/>
                <a:cs typeface="Calibri"/>
                <a:sym typeface="Calibri"/>
                <a:hlinkClick r:id="rId4"/>
              </a:rPr>
              <a:t>http://www.eclipse.org/bpmn/</a:t>
            </a:r>
            <a:endParaRPr/>
          </a:p>
          <a:p>
            <a:pPr marL="228600" marR="0" lvl="0" indent="-228600" algn="l" rtl="0">
              <a:lnSpc>
                <a:spcPct val="90000"/>
              </a:lnSpc>
              <a:spcBef>
                <a:spcPts val="1000"/>
              </a:spcBef>
              <a:spcAft>
                <a:spcPts val="0"/>
              </a:spcAft>
              <a:buClr>
                <a:schemeClr val="dk1"/>
              </a:buClr>
              <a:buSzPts val="2400"/>
              <a:buFont typeface="Arial"/>
              <a:buChar char="•"/>
            </a:pPr>
            <a:r>
              <a:rPr lang="en-US" sz="2400" b="0" i="0" u="none">
                <a:solidFill>
                  <a:schemeClr val="dk1"/>
                </a:solidFill>
                <a:latin typeface="Calibri"/>
                <a:ea typeface="Calibri"/>
                <a:cs typeface="Calibri"/>
                <a:sym typeface="Calibri"/>
              </a:rPr>
              <a:t>Visio stencils: </a:t>
            </a:r>
            <a:r>
              <a:rPr lang="en-US" sz="2400" b="0" i="0" u="sng">
                <a:solidFill>
                  <a:schemeClr val="dk1"/>
                </a:solidFill>
                <a:latin typeface="Calibri"/>
                <a:ea typeface="Calibri"/>
                <a:cs typeface="Calibri"/>
                <a:sym typeface="Calibri"/>
                <a:hlinkClick r:id="rId5"/>
              </a:rPr>
              <a:t>http://bpt.hpi.uni-potsdam.de/Public/BPMNCorner#Tooling</a:t>
            </a:r>
            <a:endParaRPr/>
          </a:p>
          <a:p>
            <a:pPr marL="228600" marR="0" lvl="0" indent="-228600" algn="l" rtl="0">
              <a:lnSpc>
                <a:spcPct val="90000"/>
              </a:lnSpc>
              <a:spcBef>
                <a:spcPts val="1000"/>
              </a:spcBef>
              <a:spcAft>
                <a:spcPts val="0"/>
              </a:spcAft>
              <a:buClr>
                <a:schemeClr val="dk1"/>
              </a:buClr>
              <a:buSzPts val="2400"/>
              <a:buFont typeface="Arial"/>
              <a:buChar char="•"/>
            </a:pPr>
            <a:r>
              <a:rPr lang="en-US" sz="2400" b="0" i="0" u="none">
                <a:solidFill>
                  <a:schemeClr val="dk1"/>
                </a:solidFill>
                <a:latin typeface="Calibri"/>
                <a:ea typeface="Calibri"/>
                <a:cs typeface="Calibri"/>
                <a:sym typeface="Calibri"/>
              </a:rPr>
              <a:t>Other tools &amp; info: </a:t>
            </a:r>
            <a:r>
              <a:rPr lang="en-US" sz="2400" b="0" i="0" u="sng">
                <a:solidFill>
                  <a:schemeClr val="hlink"/>
                </a:solidFill>
                <a:latin typeface="Calibri"/>
                <a:ea typeface="Calibri"/>
                <a:cs typeface="Calibri"/>
                <a:sym typeface="Calibri"/>
                <a:hlinkClick r:id="rId6"/>
              </a:rPr>
              <a:t>http://bpmn.org/BPMN_Supporters.htm</a:t>
            </a:r>
            <a:endParaRPr sz="2400" b="0" i="0" u="none">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SzPts val="2400"/>
              <a:buFont typeface="Calibri"/>
              <a:buChar char="•"/>
            </a:pPr>
            <a:r>
              <a:rPr lang="en-US" sz="1100" u="sng">
                <a:solidFill>
                  <a:schemeClr val="hlink"/>
                </a:solidFill>
                <a:latin typeface="Arial"/>
                <a:ea typeface="Arial"/>
                <a:cs typeface="Arial"/>
                <a:sym typeface="Arial"/>
                <a:hlinkClick r:id="rId7"/>
              </a:rPr>
              <a:t>https://camunda.com/</a:t>
            </a:r>
            <a:endParaRPr sz="2400">
              <a:latin typeface="Calibri"/>
              <a:ea typeface="Calibri"/>
              <a:cs typeface="Calibri"/>
              <a:sym typeface="Calibri"/>
            </a:endParaRPr>
          </a:p>
        </p:txBody>
      </p:sp>
      <p:sp>
        <p:nvSpPr>
          <p:cNvPr id="1709" name="Google Shape;1709;p169"/>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2"/>
              </a:buClr>
              <a:buSzPts val="1400"/>
              <a:buFont typeface="Verdana"/>
              <a:buNone/>
            </a:pPr>
            <a:fld id="{00000000-1234-1234-1234-123412341234}" type="slidenum">
              <a:rPr lang="en-US" sz="1400" b="0" i="0" u="none">
                <a:solidFill>
                  <a:schemeClr val="dk2"/>
                </a:solidFill>
                <a:latin typeface="Verdana"/>
                <a:ea typeface="Verdana"/>
                <a:cs typeface="Verdana"/>
                <a:sym typeface="Verdana"/>
              </a:rPr>
              <a:t>125</a:t>
            </a:fld>
            <a:endParaRPr/>
          </a:p>
        </p:txBody>
      </p:sp>
      <p:sp>
        <p:nvSpPr>
          <p:cNvPr id="1710" name="Google Shape;1710;p169"/>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125</a:t>
            </a:fld>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714"/>
        <p:cNvGrpSpPr/>
        <p:nvPr/>
      </p:nvGrpSpPr>
      <p:grpSpPr>
        <a:xfrm>
          <a:off x="0" y="0"/>
          <a:ext cx="0" cy="0"/>
          <a:chOff x="0" y="0"/>
          <a:chExt cx="0" cy="0"/>
        </a:xfrm>
      </p:grpSpPr>
      <p:sp>
        <p:nvSpPr>
          <p:cNvPr id="1715" name="Google Shape;1715;p171"/>
          <p:cNvSpPr txBox="1">
            <a:spLocks noGrp="1"/>
          </p:cNvSpPr>
          <p:nvPr>
            <p:ph type="ctrTitle"/>
          </p:nvPr>
        </p:nvSpPr>
        <p:spPr>
          <a:xfrm>
            <a:off x="2827950" y="1122350"/>
            <a:ext cx="7840200" cy="2387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6000"/>
              <a:buFont typeface="Calibri"/>
              <a:buNone/>
            </a:pPr>
            <a:r>
              <a:rPr lang="en-US" sz="6000" b="0" i="0" u="none">
                <a:solidFill>
                  <a:schemeClr val="dk1"/>
                </a:solidFill>
                <a:latin typeface="Calibri"/>
                <a:ea typeface="Calibri"/>
                <a:cs typeface="Calibri"/>
                <a:sym typeface="Calibri"/>
              </a:rPr>
              <a:t>Business Process </a:t>
            </a:r>
            <a:br>
              <a:rPr lang="en-US" sz="6000" b="0" i="0" u="none">
                <a:solidFill>
                  <a:schemeClr val="dk1"/>
                </a:solidFill>
                <a:latin typeface="Calibri"/>
                <a:ea typeface="Calibri"/>
                <a:cs typeface="Calibri"/>
                <a:sym typeface="Calibri"/>
              </a:rPr>
            </a:br>
            <a:r>
              <a:rPr lang="en-US" sz="6000" b="0" i="0" u="none">
                <a:solidFill>
                  <a:schemeClr val="dk1"/>
                </a:solidFill>
                <a:latin typeface="Calibri"/>
                <a:ea typeface="Calibri"/>
                <a:cs typeface="Calibri"/>
                <a:sym typeface="Calibri"/>
              </a:rPr>
              <a:t>(Modelling Activities)</a:t>
            </a:r>
            <a:endParaRPr/>
          </a:p>
        </p:txBody>
      </p:sp>
      <p:sp>
        <p:nvSpPr>
          <p:cNvPr id="1716" name="Google Shape;1716;p171"/>
          <p:cNvSpPr txBox="1">
            <a:spLocks noGrp="1"/>
          </p:cNvSpPr>
          <p:nvPr>
            <p:ph type="subTitle" idx="1"/>
          </p:nvPr>
        </p:nvSpPr>
        <p:spPr>
          <a:xfrm>
            <a:off x="1524000" y="3602037"/>
            <a:ext cx="9144000" cy="165576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400"/>
              <a:buNone/>
            </a:pPr>
            <a:endParaRPr sz="2400"/>
          </a:p>
        </p:txBody>
      </p:sp>
      <p:sp>
        <p:nvSpPr>
          <p:cNvPr id="1717" name="Google Shape;1717;p171"/>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2"/>
              </a:buClr>
              <a:buSzPts val="1400"/>
              <a:buFont typeface="Verdana"/>
              <a:buNone/>
            </a:pPr>
            <a:fld id="{00000000-1234-1234-1234-123412341234}" type="slidenum">
              <a:rPr lang="en-US" sz="1400" b="0" i="0" u="none">
                <a:solidFill>
                  <a:schemeClr val="dk2"/>
                </a:solidFill>
                <a:latin typeface="Verdana"/>
                <a:ea typeface="Verdana"/>
                <a:cs typeface="Verdana"/>
                <a:sym typeface="Verdana"/>
              </a:rPr>
              <a:t>126</a:t>
            </a:fld>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721"/>
        <p:cNvGrpSpPr/>
        <p:nvPr/>
      </p:nvGrpSpPr>
      <p:grpSpPr>
        <a:xfrm>
          <a:off x="0" y="0"/>
          <a:ext cx="0" cy="0"/>
          <a:chOff x="0" y="0"/>
          <a:chExt cx="0" cy="0"/>
        </a:xfrm>
      </p:grpSpPr>
      <p:sp>
        <p:nvSpPr>
          <p:cNvPr id="1722" name="Google Shape;1722;p172"/>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Exercises	</a:t>
            </a:r>
            <a:endParaRPr/>
          </a:p>
        </p:txBody>
      </p:sp>
      <p:sp>
        <p:nvSpPr>
          <p:cNvPr id="1723" name="Google Shape;1723;p172"/>
          <p:cNvSpPr txBox="1">
            <a:spLocks noGrp="1"/>
          </p:cNvSpPr>
          <p:nvPr>
            <p:ph type="body" idx="1"/>
          </p:nvPr>
        </p:nvSpPr>
        <p:spPr>
          <a:xfrm>
            <a:off x="946298" y="1784350"/>
            <a:ext cx="9264502" cy="4937125"/>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800"/>
              <a:buFont typeface="Arial"/>
              <a:buNone/>
            </a:pPr>
            <a:r>
              <a:rPr lang="en-US" sz="2800" b="0" i="0" u="sng" dirty="0">
                <a:solidFill>
                  <a:schemeClr val="dk1"/>
                </a:solidFill>
                <a:latin typeface="Calibri"/>
                <a:ea typeface="Calibri"/>
                <a:cs typeface="Calibri"/>
                <a:sym typeface="Calibri"/>
              </a:rPr>
              <a:t>Using a BPMN 2.0 notation model the following process</a:t>
            </a:r>
            <a:endParaRPr dirty="0"/>
          </a:p>
          <a:p>
            <a:pPr marL="228600" marR="0" lvl="0" indent="-50800" algn="l" rtl="0">
              <a:lnSpc>
                <a:spcPct val="90000"/>
              </a:lnSpc>
              <a:spcBef>
                <a:spcPts val="1000"/>
              </a:spcBef>
              <a:spcAft>
                <a:spcPts val="0"/>
              </a:spcAft>
              <a:buClr>
                <a:schemeClr val="dk1"/>
              </a:buClr>
              <a:buSzPts val="2800"/>
              <a:buFont typeface="Arial"/>
              <a:buNone/>
            </a:pPr>
            <a:endParaRPr sz="2800" b="0" i="0" u="none" dirty="0">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2800"/>
              <a:buFont typeface="Arial"/>
              <a:buChar char="•"/>
            </a:pPr>
            <a:r>
              <a:rPr lang="en-US" sz="2800" b="0" i="0" u="none" dirty="0">
                <a:solidFill>
                  <a:schemeClr val="dk1"/>
                </a:solidFill>
                <a:latin typeface="Calibri"/>
                <a:ea typeface="Calibri"/>
                <a:cs typeface="Calibri"/>
                <a:sym typeface="Calibri"/>
              </a:rPr>
              <a:t>Cooking an Apple Pie</a:t>
            </a:r>
            <a:endParaRPr dirty="0"/>
          </a:p>
          <a:p>
            <a:pPr marL="228600" marR="0" lvl="0" indent="-228600" algn="l" rtl="0">
              <a:lnSpc>
                <a:spcPct val="90000"/>
              </a:lnSpc>
              <a:spcBef>
                <a:spcPts val="1000"/>
              </a:spcBef>
              <a:spcAft>
                <a:spcPts val="0"/>
              </a:spcAft>
              <a:buClr>
                <a:schemeClr val="dk1"/>
              </a:buClr>
              <a:buSzPts val="2800"/>
              <a:buFont typeface="Arial"/>
              <a:buChar char="•"/>
            </a:pPr>
            <a:r>
              <a:rPr lang="en-US" sz="2800" b="0" i="0" u="none" dirty="0">
                <a:solidFill>
                  <a:schemeClr val="dk1"/>
                </a:solidFill>
                <a:latin typeface="Calibri"/>
                <a:ea typeface="Calibri"/>
                <a:cs typeface="Calibri"/>
                <a:sym typeface="Calibri"/>
              </a:rPr>
              <a:t>Enrollment at a university</a:t>
            </a:r>
            <a:endParaRPr dirty="0"/>
          </a:p>
          <a:p>
            <a:pPr marL="228600" marR="0" lvl="0" indent="-228600" algn="l" rtl="0">
              <a:lnSpc>
                <a:spcPct val="90000"/>
              </a:lnSpc>
              <a:spcBef>
                <a:spcPts val="1000"/>
              </a:spcBef>
              <a:spcAft>
                <a:spcPts val="0"/>
              </a:spcAft>
              <a:buClr>
                <a:schemeClr val="dk1"/>
              </a:buClr>
              <a:buSzPts val="2800"/>
              <a:buFont typeface="Arial"/>
              <a:buChar char="•"/>
            </a:pPr>
            <a:r>
              <a:rPr lang="en-US" sz="2800" b="0" i="0" u="none" dirty="0">
                <a:solidFill>
                  <a:schemeClr val="dk1"/>
                </a:solidFill>
                <a:latin typeface="Calibri"/>
                <a:ea typeface="Calibri"/>
                <a:cs typeface="Calibri"/>
                <a:sym typeface="Calibri"/>
              </a:rPr>
              <a:t>Buy a fly ticket</a:t>
            </a:r>
            <a:endParaRPr dirty="0"/>
          </a:p>
          <a:p>
            <a:pPr marL="228600" marR="0" lvl="0" indent="-228600" algn="l" rtl="0">
              <a:lnSpc>
                <a:spcPct val="90000"/>
              </a:lnSpc>
              <a:spcBef>
                <a:spcPts val="1000"/>
              </a:spcBef>
              <a:spcAft>
                <a:spcPts val="0"/>
              </a:spcAft>
              <a:buClr>
                <a:schemeClr val="dk1"/>
              </a:buClr>
              <a:buSzPts val="2800"/>
              <a:buFont typeface="Arial"/>
              <a:buChar char="•"/>
            </a:pPr>
            <a:r>
              <a:rPr lang="en-US" sz="2800" b="0" i="0" u="none" dirty="0">
                <a:solidFill>
                  <a:schemeClr val="dk1"/>
                </a:solidFill>
                <a:latin typeface="Calibri"/>
                <a:ea typeface="Calibri"/>
                <a:cs typeface="Calibri"/>
                <a:sym typeface="Calibri"/>
              </a:rPr>
              <a:t>Buy a book on-line</a:t>
            </a:r>
            <a:endParaRPr dirty="0"/>
          </a:p>
          <a:p>
            <a:pPr marL="228600" marR="0" lvl="0" indent="-228600" algn="l" rtl="0">
              <a:lnSpc>
                <a:spcPct val="90000"/>
              </a:lnSpc>
              <a:spcBef>
                <a:spcPts val="1000"/>
              </a:spcBef>
              <a:spcAft>
                <a:spcPts val="0"/>
              </a:spcAft>
              <a:buClr>
                <a:schemeClr val="dk1"/>
              </a:buClr>
              <a:buSzPts val="2800"/>
              <a:buFont typeface="Arial"/>
              <a:buChar char="•"/>
            </a:pPr>
            <a:r>
              <a:rPr lang="en-US" sz="2800" b="0" i="0" u="none" dirty="0">
                <a:solidFill>
                  <a:schemeClr val="dk1"/>
                </a:solidFill>
                <a:latin typeface="Calibri"/>
                <a:ea typeface="Calibri"/>
                <a:cs typeface="Calibri"/>
                <a:sym typeface="Calibri"/>
              </a:rPr>
              <a:t>Moving from one city to another</a:t>
            </a:r>
            <a:endParaRPr dirty="0"/>
          </a:p>
        </p:txBody>
      </p:sp>
      <p:sp>
        <p:nvSpPr>
          <p:cNvPr id="1724" name="Google Shape;1724;p172"/>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2"/>
              </a:buClr>
              <a:buSzPts val="1400"/>
              <a:buFont typeface="Verdana"/>
              <a:buNone/>
            </a:pPr>
            <a:fld id="{00000000-1234-1234-1234-123412341234}" type="slidenum">
              <a:rPr lang="en-US" sz="1400" b="0" i="0" u="none">
                <a:solidFill>
                  <a:schemeClr val="dk2"/>
                </a:solidFill>
                <a:latin typeface="Verdana"/>
                <a:ea typeface="Verdana"/>
                <a:cs typeface="Verdana"/>
                <a:sym typeface="Verdana"/>
              </a:rPr>
              <a:t>127</a:t>
            </a:fld>
            <a:endParaRPr/>
          </a:p>
        </p:txBody>
      </p:sp>
      <p:sp>
        <p:nvSpPr>
          <p:cNvPr id="1725" name="Google Shape;1725;p172"/>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127</a:t>
            </a:fld>
            <a:endParaRPr/>
          </a:p>
        </p:txBody>
      </p:sp>
      <p:pic>
        <p:nvPicPr>
          <p:cNvPr id="1726" name="Google Shape;1726;p172"/>
          <p:cNvPicPr preferRelativeResize="0"/>
          <p:nvPr/>
        </p:nvPicPr>
        <p:blipFill>
          <a:blip r:embed="rId3">
            <a:alphaModFix/>
          </a:blip>
          <a:stretch>
            <a:fillRect/>
          </a:stretch>
        </p:blipFill>
        <p:spPr>
          <a:xfrm>
            <a:off x="10361970" y="1309825"/>
            <a:ext cx="1830027" cy="1484600"/>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730"/>
        <p:cNvGrpSpPr/>
        <p:nvPr/>
      </p:nvGrpSpPr>
      <p:grpSpPr>
        <a:xfrm>
          <a:off x="0" y="0"/>
          <a:ext cx="0" cy="0"/>
          <a:chOff x="0" y="0"/>
          <a:chExt cx="0" cy="0"/>
        </a:xfrm>
      </p:grpSpPr>
      <p:sp>
        <p:nvSpPr>
          <p:cNvPr id="1731" name="Google Shape;1731;p173"/>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Let’s Model: Insurance Claim</a:t>
            </a:r>
            <a:endParaRPr/>
          </a:p>
        </p:txBody>
      </p:sp>
      <p:sp>
        <p:nvSpPr>
          <p:cNvPr id="1732" name="Google Shape;1732;p173"/>
          <p:cNvSpPr txBox="1">
            <a:spLocks noGrp="1"/>
          </p:cNvSpPr>
          <p:nvPr>
            <p:ph type="body" idx="1"/>
          </p:nvPr>
        </p:nvSpPr>
        <p:spPr>
          <a:xfrm>
            <a:off x="847725" y="1731962"/>
            <a:ext cx="8229600" cy="4657725"/>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Clr>
                <a:srgbClr val="000000"/>
              </a:buClr>
              <a:buSzPts val="1600"/>
              <a:buFont typeface="Arial"/>
              <a:buNone/>
            </a:pPr>
            <a:r>
              <a:rPr lang="en-US" sz="1600" b="0" i="0" u="none">
                <a:solidFill>
                  <a:srgbClr val="000000"/>
                </a:solidFill>
                <a:latin typeface="Calibri"/>
                <a:ea typeface="Calibri"/>
                <a:cs typeface="Calibri"/>
                <a:sym typeface="Calibri"/>
              </a:rPr>
              <a:t>1.	</a:t>
            </a:r>
            <a:r>
              <a:rPr lang="en-US" sz="1800" b="0" i="0" u="none">
                <a:solidFill>
                  <a:srgbClr val="3332CC"/>
                </a:solidFill>
                <a:latin typeface="Calibri"/>
                <a:ea typeface="Calibri"/>
                <a:cs typeface="Calibri"/>
                <a:sym typeface="Calibri"/>
              </a:rPr>
              <a:t>recording </a:t>
            </a:r>
            <a:r>
              <a:rPr lang="en-US" sz="1800" b="0" i="0" u="none">
                <a:solidFill>
                  <a:srgbClr val="000000"/>
                </a:solidFill>
                <a:latin typeface="Calibri"/>
                <a:ea typeface="Calibri"/>
                <a:cs typeface="Calibri"/>
                <a:sym typeface="Calibri"/>
              </a:rPr>
              <a:t>the receipt of the claim </a:t>
            </a:r>
            <a:endParaRPr/>
          </a:p>
          <a:p>
            <a:pPr marL="0" marR="0" lvl="0" indent="0" algn="l" rtl="0">
              <a:lnSpc>
                <a:spcPct val="80000"/>
              </a:lnSpc>
              <a:spcBef>
                <a:spcPts val="1000"/>
              </a:spcBef>
              <a:spcAft>
                <a:spcPts val="0"/>
              </a:spcAft>
              <a:buClr>
                <a:srgbClr val="000000"/>
              </a:buClr>
              <a:buSzPts val="1600"/>
              <a:buFont typeface="Arial"/>
              <a:buNone/>
            </a:pPr>
            <a:r>
              <a:rPr lang="en-US" sz="1600" b="0" i="0" u="none">
                <a:solidFill>
                  <a:srgbClr val="000000"/>
                </a:solidFill>
                <a:latin typeface="Calibri"/>
                <a:ea typeface="Calibri"/>
                <a:cs typeface="Calibri"/>
                <a:sym typeface="Calibri"/>
              </a:rPr>
              <a:t>2.	</a:t>
            </a:r>
            <a:r>
              <a:rPr lang="en-US" sz="1800" b="0" i="0" u="none">
                <a:solidFill>
                  <a:srgbClr val="000000"/>
                </a:solidFill>
                <a:latin typeface="Calibri"/>
                <a:ea typeface="Calibri"/>
                <a:cs typeface="Calibri"/>
                <a:sym typeface="Calibri"/>
              </a:rPr>
              <a:t>establishing the </a:t>
            </a:r>
            <a:r>
              <a:rPr lang="en-US" sz="1800" b="0" i="0" u="none">
                <a:solidFill>
                  <a:srgbClr val="3332CC"/>
                </a:solidFill>
                <a:latin typeface="Calibri"/>
                <a:ea typeface="Calibri"/>
                <a:cs typeface="Calibri"/>
                <a:sym typeface="Calibri"/>
              </a:rPr>
              <a:t>type </a:t>
            </a:r>
            <a:r>
              <a:rPr lang="en-US" sz="1800" b="0" i="0" u="none">
                <a:solidFill>
                  <a:srgbClr val="000000"/>
                </a:solidFill>
                <a:latin typeface="Calibri"/>
                <a:ea typeface="Calibri"/>
                <a:cs typeface="Calibri"/>
                <a:sym typeface="Calibri"/>
              </a:rPr>
              <a:t>of the claim </a:t>
            </a:r>
            <a:endParaRPr/>
          </a:p>
          <a:p>
            <a:pPr marL="0" marR="0" lvl="0" indent="0" algn="l" rtl="0">
              <a:lnSpc>
                <a:spcPct val="80000"/>
              </a:lnSpc>
              <a:spcBef>
                <a:spcPts val="1000"/>
              </a:spcBef>
              <a:spcAft>
                <a:spcPts val="0"/>
              </a:spcAft>
              <a:buClr>
                <a:srgbClr val="000000"/>
              </a:buClr>
              <a:buSzPts val="1600"/>
              <a:buFont typeface="Arial"/>
              <a:buNone/>
            </a:pPr>
            <a:r>
              <a:rPr lang="en-US" sz="1600" b="0" i="0" u="none">
                <a:solidFill>
                  <a:srgbClr val="000000"/>
                </a:solidFill>
                <a:latin typeface="Calibri"/>
                <a:ea typeface="Calibri"/>
                <a:cs typeface="Calibri"/>
                <a:sym typeface="Calibri"/>
              </a:rPr>
              <a:t>3.	</a:t>
            </a:r>
            <a:r>
              <a:rPr lang="en-US" sz="1800" b="0" i="0" u="none">
                <a:solidFill>
                  <a:srgbClr val="000000"/>
                </a:solidFill>
                <a:latin typeface="Calibri"/>
                <a:ea typeface="Calibri"/>
                <a:cs typeface="Calibri"/>
                <a:sym typeface="Calibri"/>
              </a:rPr>
              <a:t>checking covering of client's </a:t>
            </a:r>
            <a:r>
              <a:rPr lang="en-US" sz="1800" b="0" i="0" u="none">
                <a:solidFill>
                  <a:srgbClr val="3332CC"/>
                </a:solidFill>
                <a:latin typeface="Calibri"/>
                <a:ea typeface="Calibri"/>
                <a:cs typeface="Calibri"/>
                <a:sym typeface="Calibri"/>
              </a:rPr>
              <a:t>policy </a:t>
            </a:r>
            <a:endParaRPr/>
          </a:p>
          <a:p>
            <a:pPr marL="0" marR="0" lvl="0" indent="0" algn="l" rtl="0">
              <a:lnSpc>
                <a:spcPct val="80000"/>
              </a:lnSpc>
              <a:spcBef>
                <a:spcPts val="1000"/>
              </a:spcBef>
              <a:spcAft>
                <a:spcPts val="0"/>
              </a:spcAft>
              <a:buClr>
                <a:srgbClr val="000000"/>
              </a:buClr>
              <a:buSzPts val="1600"/>
              <a:buFont typeface="Arial"/>
              <a:buNone/>
            </a:pPr>
            <a:r>
              <a:rPr lang="en-US" sz="1600" b="0" i="0" u="none">
                <a:solidFill>
                  <a:srgbClr val="000000"/>
                </a:solidFill>
                <a:latin typeface="Calibri"/>
                <a:ea typeface="Calibri"/>
                <a:cs typeface="Calibri"/>
                <a:sym typeface="Calibri"/>
              </a:rPr>
              <a:t>4.	</a:t>
            </a:r>
            <a:r>
              <a:rPr lang="en-US" sz="1800" b="0" i="0" u="none">
                <a:solidFill>
                  <a:srgbClr val="000000"/>
                </a:solidFill>
                <a:latin typeface="Calibri"/>
                <a:ea typeface="Calibri"/>
                <a:cs typeface="Calibri"/>
                <a:sym typeface="Calibri"/>
              </a:rPr>
              <a:t>checking the </a:t>
            </a:r>
            <a:r>
              <a:rPr lang="en-US" sz="1800" b="0" i="0" u="none">
                <a:solidFill>
                  <a:srgbClr val="3332CC"/>
                </a:solidFill>
                <a:latin typeface="Calibri"/>
                <a:ea typeface="Calibri"/>
                <a:cs typeface="Calibri"/>
                <a:sym typeface="Calibri"/>
              </a:rPr>
              <a:t>premium </a:t>
            </a:r>
            <a:r>
              <a:rPr lang="en-US" sz="1800" b="0" i="0" u="none">
                <a:solidFill>
                  <a:srgbClr val="000000"/>
                </a:solidFill>
                <a:latin typeface="Calibri"/>
                <a:ea typeface="Calibri"/>
                <a:cs typeface="Calibri"/>
                <a:sym typeface="Calibri"/>
              </a:rPr>
              <a:t>(payments up to date?)</a:t>
            </a:r>
            <a:endParaRPr/>
          </a:p>
          <a:p>
            <a:pPr marL="0" marR="0" lvl="0" indent="0" algn="l" rtl="0">
              <a:lnSpc>
                <a:spcPct val="80000"/>
              </a:lnSpc>
              <a:spcBef>
                <a:spcPts val="1000"/>
              </a:spcBef>
              <a:spcAft>
                <a:spcPts val="0"/>
              </a:spcAft>
              <a:buClr>
                <a:srgbClr val="000000"/>
              </a:buClr>
              <a:buSzPts val="1600"/>
              <a:buFont typeface="Arial"/>
              <a:buNone/>
            </a:pPr>
            <a:r>
              <a:rPr lang="en-US" sz="1600" b="0" i="0" u="none">
                <a:solidFill>
                  <a:srgbClr val="000000"/>
                </a:solidFill>
                <a:latin typeface="Calibri"/>
                <a:ea typeface="Calibri"/>
                <a:cs typeface="Calibri"/>
                <a:sym typeface="Calibri"/>
              </a:rPr>
              <a:t>5.	</a:t>
            </a:r>
            <a:r>
              <a:rPr lang="en-US" sz="1800" b="0" i="0" u="none">
                <a:solidFill>
                  <a:srgbClr val="3332CC"/>
                </a:solidFill>
                <a:latin typeface="Calibri"/>
                <a:ea typeface="Calibri"/>
                <a:cs typeface="Calibri"/>
                <a:sym typeface="Calibri"/>
              </a:rPr>
              <a:t>rejection</a:t>
            </a:r>
            <a:r>
              <a:rPr lang="en-US" sz="1800" b="0" i="0" u="none">
                <a:solidFill>
                  <a:srgbClr val="000000"/>
                </a:solidFill>
                <a:latin typeface="Calibri"/>
                <a:ea typeface="Calibri"/>
                <a:cs typeface="Calibri"/>
                <a:sym typeface="Calibri"/>
              </a:rPr>
              <a:t>, if 3 or 4 has negative result</a:t>
            </a:r>
            <a:endParaRPr/>
          </a:p>
          <a:p>
            <a:pPr marL="0" marR="0" lvl="0" indent="0" algn="l" rtl="0">
              <a:lnSpc>
                <a:spcPct val="80000"/>
              </a:lnSpc>
              <a:spcBef>
                <a:spcPts val="1000"/>
              </a:spcBef>
              <a:spcAft>
                <a:spcPts val="0"/>
              </a:spcAft>
              <a:buClr>
                <a:srgbClr val="000000"/>
              </a:buClr>
              <a:buSzPts val="1600"/>
              <a:buFont typeface="Arial"/>
              <a:buNone/>
            </a:pPr>
            <a:r>
              <a:rPr lang="en-US" sz="1600" b="0" i="0" u="none">
                <a:solidFill>
                  <a:srgbClr val="000000"/>
                </a:solidFill>
                <a:latin typeface="Calibri"/>
                <a:ea typeface="Calibri"/>
                <a:cs typeface="Calibri"/>
                <a:sym typeface="Calibri"/>
              </a:rPr>
              <a:t>6.	</a:t>
            </a:r>
            <a:r>
              <a:rPr lang="en-US" sz="1800" b="0" i="0" u="none">
                <a:solidFill>
                  <a:srgbClr val="000000"/>
                </a:solidFill>
                <a:latin typeface="Calibri"/>
                <a:ea typeface="Calibri"/>
                <a:cs typeface="Calibri"/>
                <a:sym typeface="Calibri"/>
              </a:rPr>
              <a:t>producing a </a:t>
            </a:r>
            <a:r>
              <a:rPr lang="en-US" sz="1800" b="0" i="0" u="none">
                <a:solidFill>
                  <a:srgbClr val="3332CC"/>
                </a:solidFill>
                <a:latin typeface="Calibri"/>
                <a:ea typeface="Calibri"/>
                <a:cs typeface="Calibri"/>
                <a:sym typeface="Calibri"/>
              </a:rPr>
              <a:t>rejection letter </a:t>
            </a:r>
            <a:endParaRPr/>
          </a:p>
          <a:p>
            <a:pPr marL="0" marR="0" lvl="0" indent="0" algn="l" rtl="0">
              <a:lnSpc>
                <a:spcPct val="80000"/>
              </a:lnSpc>
              <a:spcBef>
                <a:spcPts val="1000"/>
              </a:spcBef>
              <a:spcAft>
                <a:spcPts val="0"/>
              </a:spcAft>
              <a:buClr>
                <a:srgbClr val="000000"/>
              </a:buClr>
              <a:buSzPts val="1600"/>
              <a:buFont typeface="Arial"/>
              <a:buNone/>
            </a:pPr>
            <a:r>
              <a:rPr lang="en-US" sz="1600" b="0" i="0" u="none">
                <a:solidFill>
                  <a:srgbClr val="000000"/>
                </a:solidFill>
                <a:latin typeface="Calibri"/>
                <a:ea typeface="Calibri"/>
                <a:cs typeface="Calibri"/>
                <a:sym typeface="Calibri"/>
              </a:rPr>
              <a:t>7.	</a:t>
            </a:r>
            <a:r>
              <a:rPr lang="en-US" sz="1800" b="0" i="0" u="none">
                <a:solidFill>
                  <a:srgbClr val="000000"/>
                </a:solidFill>
                <a:latin typeface="Calibri"/>
                <a:ea typeface="Calibri"/>
                <a:cs typeface="Calibri"/>
                <a:sym typeface="Calibri"/>
              </a:rPr>
              <a:t>roughly </a:t>
            </a:r>
            <a:r>
              <a:rPr lang="en-US" sz="1800" b="0" i="0" u="none">
                <a:solidFill>
                  <a:srgbClr val="3332CC"/>
                </a:solidFill>
                <a:latin typeface="Calibri"/>
                <a:ea typeface="Calibri"/>
                <a:cs typeface="Calibri"/>
                <a:sym typeface="Calibri"/>
              </a:rPr>
              <a:t>estimate </a:t>
            </a:r>
            <a:r>
              <a:rPr lang="en-US" sz="1800" b="0" i="0" u="none">
                <a:solidFill>
                  <a:srgbClr val="000000"/>
                </a:solidFill>
                <a:latin typeface="Calibri"/>
                <a:ea typeface="Calibri"/>
                <a:cs typeface="Calibri"/>
                <a:sym typeface="Calibri"/>
              </a:rPr>
              <a:t>the amount to be paid, if 3 &amp; 4 have positive results </a:t>
            </a:r>
            <a:r>
              <a:rPr lang="en-US" sz="1600" b="0" i="0" u="none">
                <a:solidFill>
                  <a:srgbClr val="000000"/>
                </a:solidFill>
                <a:latin typeface="Calibri"/>
                <a:ea typeface="Calibri"/>
                <a:cs typeface="Calibri"/>
                <a:sym typeface="Calibri"/>
              </a:rPr>
              <a:t>8.	</a:t>
            </a:r>
            <a:r>
              <a:rPr lang="en-US" sz="1800" b="0" i="0" u="none">
                <a:solidFill>
                  <a:srgbClr val="000000"/>
                </a:solidFill>
                <a:latin typeface="Calibri"/>
                <a:ea typeface="Calibri"/>
                <a:cs typeface="Calibri"/>
                <a:sym typeface="Calibri"/>
              </a:rPr>
              <a:t>appointment of an </a:t>
            </a:r>
            <a:r>
              <a:rPr lang="en-US" sz="1800" b="0" i="0" u="none">
                <a:solidFill>
                  <a:srgbClr val="3332CC"/>
                </a:solidFill>
                <a:latin typeface="Calibri"/>
                <a:ea typeface="Calibri"/>
                <a:cs typeface="Calibri"/>
                <a:sym typeface="Calibri"/>
              </a:rPr>
              <a:t>assessor</a:t>
            </a:r>
            <a:r>
              <a:rPr lang="en-US" sz="1800" b="0" i="0" u="none">
                <a:solidFill>
                  <a:srgbClr val="000000"/>
                </a:solidFill>
                <a:latin typeface="Calibri"/>
                <a:ea typeface="Calibri"/>
                <a:cs typeface="Calibri"/>
                <a:sym typeface="Calibri"/>
              </a:rPr>
              <a:t>, if needed </a:t>
            </a:r>
            <a:endParaRPr/>
          </a:p>
          <a:p>
            <a:pPr marL="0" marR="0" lvl="0" indent="0" algn="l" rtl="0">
              <a:lnSpc>
                <a:spcPct val="80000"/>
              </a:lnSpc>
              <a:spcBef>
                <a:spcPts val="1000"/>
              </a:spcBef>
              <a:spcAft>
                <a:spcPts val="0"/>
              </a:spcAft>
              <a:buClr>
                <a:srgbClr val="000000"/>
              </a:buClr>
              <a:buSzPts val="1600"/>
              <a:buFont typeface="Arial"/>
              <a:buNone/>
            </a:pPr>
            <a:r>
              <a:rPr lang="en-US" sz="1600" b="0" i="0" u="none">
                <a:solidFill>
                  <a:srgbClr val="000000"/>
                </a:solidFill>
                <a:latin typeface="Calibri"/>
                <a:ea typeface="Calibri"/>
                <a:cs typeface="Calibri"/>
                <a:sym typeface="Calibri"/>
              </a:rPr>
              <a:t>9.	</a:t>
            </a:r>
            <a:r>
              <a:rPr lang="en-US" sz="1800" b="0" i="0" u="none">
                <a:solidFill>
                  <a:srgbClr val="3332CC"/>
                </a:solidFill>
                <a:latin typeface="Calibri"/>
                <a:ea typeface="Calibri"/>
                <a:cs typeface="Calibri"/>
                <a:sym typeface="Calibri"/>
              </a:rPr>
              <a:t>revision </a:t>
            </a:r>
            <a:r>
              <a:rPr lang="en-US" sz="1800" b="0" i="0" u="none">
                <a:solidFill>
                  <a:srgbClr val="000000"/>
                </a:solidFill>
                <a:latin typeface="Calibri"/>
                <a:ea typeface="Calibri"/>
                <a:cs typeface="Calibri"/>
                <a:sym typeface="Calibri"/>
              </a:rPr>
              <a:t>of the amount offered to the client </a:t>
            </a:r>
            <a:endParaRPr/>
          </a:p>
          <a:p>
            <a:pPr marL="0" marR="0" lvl="0" indent="0" algn="l" rtl="0">
              <a:lnSpc>
                <a:spcPct val="80000"/>
              </a:lnSpc>
              <a:spcBef>
                <a:spcPts val="1000"/>
              </a:spcBef>
              <a:spcAft>
                <a:spcPts val="0"/>
              </a:spcAft>
              <a:buClr>
                <a:srgbClr val="000000"/>
              </a:buClr>
              <a:buSzPts val="1600"/>
              <a:buFont typeface="Arial"/>
              <a:buNone/>
            </a:pPr>
            <a:r>
              <a:rPr lang="en-US" sz="1600" b="0" i="0" u="none">
                <a:solidFill>
                  <a:srgbClr val="000000"/>
                </a:solidFill>
                <a:latin typeface="Calibri"/>
                <a:ea typeface="Calibri"/>
                <a:cs typeface="Calibri"/>
                <a:sym typeface="Calibri"/>
              </a:rPr>
              <a:t>10.	</a:t>
            </a:r>
            <a:r>
              <a:rPr lang="en-US" sz="1800" b="0" i="0" u="none">
                <a:solidFill>
                  <a:srgbClr val="000000"/>
                </a:solidFill>
                <a:latin typeface="Calibri"/>
                <a:ea typeface="Calibri"/>
                <a:cs typeface="Calibri"/>
                <a:sym typeface="Calibri"/>
              </a:rPr>
              <a:t>recording client's </a:t>
            </a:r>
            <a:r>
              <a:rPr lang="en-US" sz="1800" b="0" i="0" u="none">
                <a:solidFill>
                  <a:srgbClr val="3332CC"/>
                </a:solidFill>
                <a:latin typeface="Calibri"/>
                <a:ea typeface="Calibri"/>
                <a:cs typeface="Calibri"/>
                <a:sym typeface="Calibri"/>
              </a:rPr>
              <a:t>reaction </a:t>
            </a:r>
            <a:endParaRPr/>
          </a:p>
          <a:p>
            <a:pPr marL="0" marR="0" lvl="0" indent="0" algn="l" rtl="0">
              <a:lnSpc>
                <a:spcPct val="80000"/>
              </a:lnSpc>
              <a:spcBef>
                <a:spcPts val="1000"/>
              </a:spcBef>
              <a:spcAft>
                <a:spcPts val="0"/>
              </a:spcAft>
              <a:buClr>
                <a:srgbClr val="000000"/>
              </a:buClr>
              <a:buSzPts val="1600"/>
              <a:buFont typeface="Arial"/>
              <a:buNone/>
            </a:pPr>
            <a:r>
              <a:rPr lang="en-US" sz="1600" b="0" i="0" u="none">
                <a:solidFill>
                  <a:srgbClr val="000000"/>
                </a:solidFill>
                <a:latin typeface="Calibri"/>
                <a:ea typeface="Calibri"/>
                <a:cs typeface="Calibri"/>
                <a:sym typeface="Calibri"/>
              </a:rPr>
              <a:t>11.	</a:t>
            </a:r>
            <a:r>
              <a:rPr lang="en-US" sz="1800" b="0" i="0" u="none">
                <a:solidFill>
                  <a:srgbClr val="3332CC"/>
                </a:solidFill>
                <a:latin typeface="Calibri"/>
                <a:ea typeface="Calibri"/>
                <a:cs typeface="Calibri"/>
                <a:sym typeface="Calibri"/>
              </a:rPr>
              <a:t>assessment </a:t>
            </a:r>
            <a:r>
              <a:rPr lang="en-US" sz="1800" b="0" i="0" u="none">
                <a:solidFill>
                  <a:srgbClr val="000000"/>
                </a:solidFill>
                <a:latin typeface="Calibri"/>
                <a:ea typeface="Calibri"/>
                <a:cs typeface="Calibri"/>
                <a:sym typeface="Calibri"/>
              </a:rPr>
              <a:t>of objection: decision to revise 9 or take legal action 12 </a:t>
            </a:r>
            <a:r>
              <a:rPr lang="en-US" sz="1600" b="0" i="0" u="none">
                <a:solidFill>
                  <a:srgbClr val="000000"/>
                </a:solidFill>
                <a:latin typeface="Calibri"/>
                <a:ea typeface="Calibri"/>
                <a:cs typeface="Calibri"/>
                <a:sym typeface="Calibri"/>
              </a:rPr>
              <a:t>12.	</a:t>
            </a:r>
            <a:r>
              <a:rPr lang="en-US" sz="1800" b="0" i="0" u="none">
                <a:solidFill>
                  <a:srgbClr val="3332CC"/>
                </a:solidFill>
                <a:latin typeface="Calibri"/>
                <a:ea typeface="Calibri"/>
                <a:cs typeface="Calibri"/>
                <a:sym typeface="Calibri"/>
              </a:rPr>
              <a:t>legal proceedings </a:t>
            </a:r>
            <a:endParaRPr/>
          </a:p>
          <a:p>
            <a:pPr marL="0" marR="0" lvl="0" indent="0" algn="l" rtl="0">
              <a:lnSpc>
                <a:spcPct val="80000"/>
              </a:lnSpc>
              <a:spcBef>
                <a:spcPts val="1000"/>
              </a:spcBef>
              <a:spcAft>
                <a:spcPts val="0"/>
              </a:spcAft>
              <a:buClr>
                <a:srgbClr val="000000"/>
              </a:buClr>
              <a:buSzPts val="1600"/>
              <a:buFont typeface="Arial"/>
              <a:buNone/>
            </a:pPr>
            <a:r>
              <a:rPr lang="en-US" sz="1600" b="0" i="0" u="none">
                <a:solidFill>
                  <a:srgbClr val="000000"/>
                </a:solidFill>
                <a:latin typeface="Calibri"/>
                <a:ea typeface="Calibri"/>
                <a:cs typeface="Calibri"/>
                <a:sym typeface="Calibri"/>
              </a:rPr>
              <a:t>13.	</a:t>
            </a:r>
            <a:r>
              <a:rPr lang="en-US" sz="1800" b="0" i="0" u="none">
                <a:solidFill>
                  <a:srgbClr val="3332CC"/>
                </a:solidFill>
                <a:latin typeface="Calibri"/>
                <a:ea typeface="Calibri"/>
                <a:cs typeface="Calibri"/>
                <a:sym typeface="Calibri"/>
              </a:rPr>
              <a:t>payment </a:t>
            </a:r>
            <a:r>
              <a:rPr lang="en-US" sz="1800" b="0" i="0" u="none">
                <a:solidFill>
                  <a:srgbClr val="000000"/>
                </a:solidFill>
                <a:latin typeface="Calibri"/>
                <a:ea typeface="Calibri"/>
                <a:cs typeface="Calibri"/>
                <a:sym typeface="Calibri"/>
              </a:rPr>
              <a:t>of claim </a:t>
            </a:r>
            <a:endParaRPr/>
          </a:p>
          <a:p>
            <a:pPr marL="0" marR="0" lvl="0" indent="0" algn="l" rtl="0">
              <a:lnSpc>
                <a:spcPct val="80000"/>
              </a:lnSpc>
              <a:spcBef>
                <a:spcPts val="1000"/>
              </a:spcBef>
              <a:spcAft>
                <a:spcPts val="0"/>
              </a:spcAft>
              <a:buClr>
                <a:srgbClr val="000000"/>
              </a:buClr>
              <a:buSzPts val="1600"/>
              <a:buFont typeface="Arial"/>
              <a:buNone/>
            </a:pPr>
            <a:r>
              <a:rPr lang="en-US" sz="1600" b="0" i="0" u="none">
                <a:solidFill>
                  <a:srgbClr val="000000"/>
                </a:solidFill>
                <a:latin typeface="Calibri"/>
                <a:ea typeface="Calibri"/>
                <a:cs typeface="Calibri"/>
                <a:sym typeface="Calibri"/>
              </a:rPr>
              <a:t>14.	</a:t>
            </a:r>
            <a:r>
              <a:rPr lang="en-US" sz="1800" b="0" i="0" u="none">
                <a:solidFill>
                  <a:srgbClr val="3332CC"/>
                </a:solidFill>
                <a:latin typeface="Calibri"/>
                <a:ea typeface="Calibri"/>
                <a:cs typeface="Calibri"/>
                <a:sym typeface="Calibri"/>
              </a:rPr>
              <a:t>filing </a:t>
            </a:r>
            <a:r>
              <a:rPr lang="en-US" sz="1800" b="0" i="0" u="none">
                <a:solidFill>
                  <a:srgbClr val="000000"/>
                </a:solidFill>
                <a:latin typeface="Calibri"/>
                <a:ea typeface="Calibri"/>
                <a:cs typeface="Calibri"/>
                <a:sym typeface="Calibri"/>
              </a:rPr>
              <a:t>and closure of claim</a:t>
            </a:r>
            <a:endParaRPr/>
          </a:p>
        </p:txBody>
      </p:sp>
      <p:sp>
        <p:nvSpPr>
          <p:cNvPr id="1733" name="Google Shape;1733;p173"/>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2"/>
              </a:buClr>
              <a:buSzPts val="1400"/>
              <a:buFont typeface="Verdana"/>
              <a:buNone/>
            </a:pPr>
            <a:fld id="{00000000-1234-1234-1234-123412341234}" type="slidenum">
              <a:rPr lang="en-US" sz="1400" b="0" i="0" u="none">
                <a:solidFill>
                  <a:schemeClr val="dk2"/>
                </a:solidFill>
                <a:latin typeface="Verdana"/>
                <a:ea typeface="Verdana"/>
                <a:cs typeface="Verdana"/>
                <a:sym typeface="Verdana"/>
              </a:rPr>
              <a:t>128</a:t>
            </a:fld>
            <a:endParaRPr/>
          </a:p>
        </p:txBody>
      </p:sp>
      <p:sp>
        <p:nvSpPr>
          <p:cNvPr id="1734" name="Google Shape;1734;p173"/>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128</a:t>
            </a:fld>
            <a:endParaRPr/>
          </a:p>
        </p:txBody>
      </p:sp>
      <p:pic>
        <p:nvPicPr>
          <p:cNvPr id="1735" name="Google Shape;1735;p173"/>
          <p:cNvPicPr preferRelativeResize="0"/>
          <p:nvPr/>
        </p:nvPicPr>
        <p:blipFill>
          <a:blip r:embed="rId3">
            <a:alphaModFix/>
          </a:blip>
          <a:stretch>
            <a:fillRect/>
          </a:stretch>
        </p:blipFill>
        <p:spPr>
          <a:xfrm>
            <a:off x="10361970" y="1309825"/>
            <a:ext cx="1830027" cy="1484600"/>
          </a:xfrm>
          <a:prstGeom prst="rect">
            <a:avLst/>
          </a:prstGeom>
          <a:noFill/>
          <a:ln>
            <a:noFill/>
          </a:ln>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739"/>
        <p:cNvGrpSpPr/>
        <p:nvPr/>
      </p:nvGrpSpPr>
      <p:grpSpPr>
        <a:xfrm>
          <a:off x="0" y="0"/>
          <a:ext cx="0" cy="0"/>
          <a:chOff x="0" y="0"/>
          <a:chExt cx="0" cy="0"/>
        </a:xfrm>
      </p:grpSpPr>
      <p:sp>
        <p:nvSpPr>
          <p:cNvPr id="1740" name="Google Shape;1740;p174"/>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Modelling Travel agency</a:t>
            </a:r>
            <a:endParaRPr/>
          </a:p>
        </p:txBody>
      </p:sp>
      <p:sp>
        <p:nvSpPr>
          <p:cNvPr id="1741" name="Google Shape;1741;p174"/>
          <p:cNvSpPr txBox="1">
            <a:spLocks noGrp="1"/>
          </p:cNvSpPr>
          <p:nvPr>
            <p:ph type="body" idx="1"/>
          </p:nvPr>
        </p:nvSpPr>
        <p:spPr>
          <a:xfrm>
            <a:off x="1981200" y="1219200"/>
            <a:ext cx="4475162" cy="4937125"/>
          </a:xfrm>
          <a:prstGeom prst="rect">
            <a:avLst/>
          </a:prstGeom>
          <a:noFill/>
          <a:ln>
            <a:noFill/>
          </a:ln>
        </p:spPr>
        <p:txBody>
          <a:bodyPr spcFirstLastPara="1" wrap="square" lIns="91425" tIns="45700" rIns="91425" bIns="45700" anchor="t" anchorCtr="0">
            <a:normAutofit/>
          </a:bodyPr>
          <a:lstStyle/>
          <a:p>
            <a:pPr marL="228600" marR="0" lvl="0" indent="-76200" algn="l" rtl="0">
              <a:lnSpc>
                <a:spcPct val="90000"/>
              </a:lnSpc>
              <a:spcBef>
                <a:spcPts val="0"/>
              </a:spcBef>
              <a:spcAft>
                <a:spcPts val="0"/>
              </a:spcAft>
              <a:buClr>
                <a:schemeClr val="dk1"/>
              </a:buClr>
              <a:buSzPts val="2400"/>
              <a:buFont typeface="Noto Sans Symbols"/>
              <a:buNone/>
            </a:pPr>
            <a:endParaRPr sz="2400" b="1" i="0" u="none">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2400"/>
              <a:buFont typeface="Arial"/>
              <a:buNone/>
            </a:pPr>
            <a:endParaRPr sz="2400" b="1" i="0" u="none">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2400"/>
              <a:buFont typeface="Arial"/>
              <a:buNone/>
            </a:pPr>
            <a:r>
              <a:rPr lang="en-US" sz="2400" b="1" i="0" u="none">
                <a:solidFill>
                  <a:schemeClr val="dk1"/>
                </a:solidFill>
                <a:latin typeface="Calibri"/>
                <a:ea typeface="Calibri"/>
                <a:cs typeface="Calibri"/>
                <a:sym typeface="Calibri"/>
              </a:rPr>
              <a:t>Travel agency</a:t>
            </a:r>
            <a:r>
              <a:rPr lang="en-US" sz="2400" b="0" i="0" u="none">
                <a:solidFill>
                  <a:schemeClr val="dk1"/>
                </a:solidFill>
                <a:latin typeface="Calibri"/>
                <a:ea typeface="Calibri"/>
                <a:cs typeface="Calibri"/>
                <a:sym typeface="Calibri"/>
              </a:rPr>
              <a:t>: define a series of task for booking a flight, a hotel and optionally a car, with the possibility to change dates, to cancel the booking, to confirm the booking. Then, draw a process diagram relating the tasks.</a:t>
            </a:r>
            <a:endParaRPr/>
          </a:p>
          <a:p>
            <a:pPr marL="228600" marR="0" lvl="0" indent="-76200" algn="l" rtl="0">
              <a:lnSpc>
                <a:spcPct val="90000"/>
              </a:lnSpc>
              <a:spcBef>
                <a:spcPts val="1000"/>
              </a:spcBef>
              <a:spcAft>
                <a:spcPts val="0"/>
              </a:spcAft>
              <a:buClr>
                <a:schemeClr val="dk1"/>
              </a:buClr>
              <a:buSzPts val="2400"/>
              <a:buFont typeface="Noto Sans Symbols"/>
              <a:buNone/>
            </a:pPr>
            <a:endParaRPr sz="2400" b="1" i="0" u="none">
              <a:solidFill>
                <a:schemeClr val="dk1"/>
              </a:solidFill>
              <a:latin typeface="Calibri"/>
              <a:ea typeface="Calibri"/>
              <a:cs typeface="Calibri"/>
              <a:sym typeface="Calibri"/>
            </a:endParaRPr>
          </a:p>
          <a:p>
            <a:pPr marL="228600" marR="0" lvl="0" indent="-76200" algn="l" rtl="0">
              <a:lnSpc>
                <a:spcPct val="90000"/>
              </a:lnSpc>
              <a:spcBef>
                <a:spcPts val="1000"/>
              </a:spcBef>
              <a:spcAft>
                <a:spcPts val="0"/>
              </a:spcAft>
              <a:buClr>
                <a:schemeClr val="dk1"/>
              </a:buClr>
              <a:buSzPts val="2400"/>
              <a:buFont typeface="Arial"/>
              <a:buNone/>
            </a:pPr>
            <a:endParaRPr sz="2400" b="1" i="0" u="none">
              <a:solidFill>
                <a:schemeClr val="dk1"/>
              </a:solidFill>
              <a:latin typeface="Calibri"/>
              <a:ea typeface="Calibri"/>
              <a:cs typeface="Calibri"/>
              <a:sym typeface="Calibri"/>
            </a:endParaRPr>
          </a:p>
        </p:txBody>
      </p:sp>
      <p:sp>
        <p:nvSpPr>
          <p:cNvPr id="1742" name="Google Shape;1742;p174"/>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2"/>
              </a:buClr>
              <a:buSzPts val="1400"/>
              <a:buFont typeface="Verdana"/>
              <a:buNone/>
            </a:pPr>
            <a:fld id="{00000000-1234-1234-1234-123412341234}" type="slidenum">
              <a:rPr lang="en-US" sz="1400" b="0" i="0" u="none">
                <a:solidFill>
                  <a:schemeClr val="dk2"/>
                </a:solidFill>
                <a:latin typeface="Verdana"/>
                <a:ea typeface="Verdana"/>
                <a:cs typeface="Verdana"/>
                <a:sym typeface="Verdana"/>
              </a:rPr>
              <a:t>129</a:t>
            </a:fld>
            <a:endParaRPr/>
          </a:p>
        </p:txBody>
      </p:sp>
      <p:pic>
        <p:nvPicPr>
          <p:cNvPr id="1743" name="Google Shape;1743;p174" descr="images-6.jpeg"/>
          <p:cNvPicPr preferRelativeResize="0"/>
          <p:nvPr/>
        </p:nvPicPr>
        <p:blipFill rotWithShape="1">
          <a:blip r:embed="rId3">
            <a:alphaModFix/>
          </a:blip>
          <a:srcRect/>
          <a:stretch/>
        </p:blipFill>
        <p:spPr>
          <a:xfrm>
            <a:off x="6527800" y="1844675"/>
            <a:ext cx="3671887" cy="3341687"/>
          </a:xfrm>
          <a:prstGeom prst="rect">
            <a:avLst/>
          </a:prstGeom>
          <a:noFill/>
          <a:ln>
            <a:noFill/>
          </a:ln>
        </p:spPr>
      </p:pic>
      <p:sp>
        <p:nvSpPr>
          <p:cNvPr id="1744" name="Google Shape;1744;p174"/>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129</a:t>
            </a:fld>
            <a:endParaRPr/>
          </a:p>
        </p:txBody>
      </p:sp>
      <p:pic>
        <p:nvPicPr>
          <p:cNvPr id="1745" name="Google Shape;1745;p174"/>
          <p:cNvPicPr preferRelativeResize="0"/>
          <p:nvPr/>
        </p:nvPicPr>
        <p:blipFill>
          <a:blip r:embed="rId4">
            <a:alphaModFix/>
          </a:blip>
          <a:stretch>
            <a:fillRect/>
          </a:stretch>
        </p:blipFill>
        <p:spPr>
          <a:xfrm>
            <a:off x="10361970" y="1309825"/>
            <a:ext cx="1830027" cy="14846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p62"/>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Choreography </a:t>
            </a:r>
            <a:r>
              <a:rPr lang="en-US"/>
              <a:t>Diagram</a:t>
            </a:r>
            <a:r>
              <a:rPr lang="en-US" sz="4400" b="0" i="0" u="none">
                <a:solidFill>
                  <a:schemeClr val="dk1"/>
                </a:solidFill>
                <a:latin typeface="Calibri"/>
                <a:ea typeface="Calibri"/>
                <a:cs typeface="Calibri"/>
                <a:sym typeface="Calibri"/>
              </a:rPr>
              <a:t> </a:t>
            </a:r>
            <a:endParaRPr/>
          </a:p>
        </p:txBody>
      </p:sp>
      <p:sp>
        <p:nvSpPr>
          <p:cNvPr id="642" name="Google Shape;642;p62"/>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2"/>
              </a:buClr>
              <a:buSzPts val="1400"/>
              <a:buFont typeface="Verdana"/>
              <a:buNone/>
            </a:pPr>
            <a:fld id="{00000000-1234-1234-1234-123412341234}" type="slidenum">
              <a:rPr lang="en-US" sz="1400" b="0" i="0" u="none">
                <a:solidFill>
                  <a:schemeClr val="dk2"/>
                </a:solidFill>
                <a:latin typeface="Verdana"/>
                <a:ea typeface="Verdana"/>
                <a:cs typeface="Verdana"/>
                <a:sym typeface="Verdana"/>
              </a:rPr>
              <a:t>13</a:t>
            </a:fld>
            <a:endParaRPr/>
          </a:p>
        </p:txBody>
      </p:sp>
      <p:pic>
        <p:nvPicPr>
          <p:cNvPr id="643" name="Google Shape;643;p62"/>
          <p:cNvPicPr preferRelativeResize="0"/>
          <p:nvPr/>
        </p:nvPicPr>
        <p:blipFill rotWithShape="1">
          <a:blip r:embed="rId3">
            <a:alphaModFix/>
          </a:blip>
          <a:srcRect/>
          <a:stretch/>
        </p:blipFill>
        <p:spPr>
          <a:xfrm>
            <a:off x="879050" y="3120200"/>
            <a:ext cx="10402548" cy="2945050"/>
          </a:xfrm>
          <a:prstGeom prst="rect">
            <a:avLst/>
          </a:prstGeom>
          <a:noFill/>
          <a:ln>
            <a:noFill/>
          </a:ln>
        </p:spPr>
      </p:pic>
      <p:sp>
        <p:nvSpPr>
          <p:cNvPr id="644" name="Google Shape;644;p62"/>
          <p:cNvSpPr txBox="1"/>
          <p:nvPr/>
        </p:nvSpPr>
        <p:spPr>
          <a:xfrm>
            <a:off x="838200" y="1593850"/>
            <a:ext cx="9906000" cy="120015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A self-contained </a:t>
            </a:r>
            <a:r>
              <a:rPr lang="en-US" sz="1800" b="1" i="0" u="none">
                <a:solidFill>
                  <a:schemeClr val="dk1"/>
                </a:solidFill>
                <a:latin typeface="Calibri"/>
                <a:ea typeface="Calibri"/>
                <a:cs typeface="Calibri"/>
                <a:sym typeface="Calibri"/>
              </a:rPr>
              <a:t>Choreography </a:t>
            </a:r>
            <a:r>
              <a:rPr lang="en-US" sz="1800" b="0" i="0" u="none">
                <a:solidFill>
                  <a:schemeClr val="dk1"/>
                </a:solidFill>
                <a:latin typeface="Calibri"/>
                <a:ea typeface="Calibri"/>
                <a:cs typeface="Calibri"/>
                <a:sym typeface="Calibri"/>
              </a:rPr>
              <a:t>is a definition of the expected behavior, basically a procedural contract, between interacting </a:t>
            </a:r>
            <a:r>
              <a:rPr lang="en-US" sz="1800" b="0" i="1" u="none">
                <a:solidFill>
                  <a:schemeClr val="dk1"/>
                </a:solidFill>
                <a:latin typeface="Calibri"/>
                <a:ea typeface="Calibri"/>
                <a:cs typeface="Calibri"/>
                <a:sym typeface="Calibri"/>
              </a:rPr>
              <a:t>Participants</a:t>
            </a:r>
            <a:endParaRPr/>
          </a:p>
          <a:p>
            <a:pPr marL="285750" marR="0" lvl="0" indent="-171450" algn="l" rtl="0">
              <a:lnSpc>
                <a:spcPct val="100000"/>
              </a:lnSpc>
              <a:spcBef>
                <a:spcPts val="0"/>
              </a:spcBef>
              <a:spcAft>
                <a:spcPts val="0"/>
              </a:spcAft>
              <a:buClr>
                <a:schemeClr val="dk1"/>
              </a:buClr>
              <a:buSzPts val="1800"/>
              <a:buFont typeface="Arial"/>
              <a:buNone/>
            </a:pPr>
            <a:endParaRPr sz="1800" b="0" i="0" u="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While a normal </a:t>
            </a:r>
            <a:r>
              <a:rPr lang="en-US" sz="1800" b="1" i="0" u="none">
                <a:solidFill>
                  <a:schemeClr val="dk1"/>
                </a:solidFill>
                <a:latin typeface="Calibri"/>
                <a:ea typeface="Calibri"/>
                <a:cs typeface="Calibri"/>
                <a:sym typeface="Calibri"/>
              </a:rPr>
              <a:t>Process </a:t>
            </a:r>
            <a:r>
              <a:rPr lang="en-US" sz="1800" b="0" i="0" u="none">
                <a:solidFill>
                  <a:schemeClr val="dk1"/>
                </a:solidFill>
                <a:latin typeface="Calibri"/>
                <a:ea typeface="Calibri"/>
                <a:cs typeface="Calibri"/>
                <a:sym typeface="Calibri"/>
              </a:rPr>
              <a:t>exists within a </a:t>
            </a:r>
            <a:r>
              <a:rPr lang="en-US" sz="1800" b="1" i="0" u="none">
                <a:solidFill>
                  <a:schemeClr val="dk1"/>
                </a:solidFill>
                <a:latin typeface="Calibri"/>
                <a:ea typeface="Calibri"/>
                <a:cs typeface="Calibri"/>
                <a:sym typeface="Calibri"/>
              </a:rPr>
              <a:t>Pool</a:t>
            </a:r>
            <a:r>
              <a:rPr lang="en-US" sz="1800" b="0" i="0" u="none">
                <a:solidFill>
                  <a:schemeClr val="dk1"/>
                </a:solidFill>
                <a:latin typeface="Calibri"/>
                <a:ea typeface="Calibri"/>
                <a:cs typeface="Calibri"/>
                <a:sym typeface="Calibri"/>
              </a:rPr>
              <a:t>, a </a:t>
            </a:r>
            <a:r>
              <a:rPr lang="en-US" sz="1800" b="1" i="0" u="none">
                <a:solidFill>
                  <a:schemeClr val="dk1"/>
                </a:solidFill>
                <a:latin typeface="Calibri"/>
                <a:ea typeface="Calibri"/>
                <a:cs typeface="Calibri"/>
                <a:sym typeface="Calibri"/>
              </a:rPr>
              <a:t>Choreography </a:t>
            </a:r>
            <a:r>
              <a:rPr lang="en-US" sz="1800" b="0" i="0" u="none">
                <a:solidFill>
                  <a:schemeClr val="dk1"/>
                </a:solidFill>
                <a:latin typeface="Calibri"/>
                <a:ea typeface="Calibri"/>
                <a:cs typeface="Calibri"/>
                <a:sym typeface="Calibri"/>
              </a:rPr>
              <a:t>exists between </a:t>
            </a:r>
            <a:r>
              <a:rPr lang="en-US" sz="1800" b="1" i="0" u="none">
                <a:solidFill>
                  <a:schemeClr val="dk1"/>
                </a:solidFill>
                <a:latin typeface="Calibri"/>
                <a:ea typeface="Calibri"/>
                <a:cs typeface="Calibri"/>
                <a:sym typeface="Calibri"/>
              </a:rPr>
              <a:t>Pools </a:t>
            </a:r>
            <a:r>
              <a:rPr lang="en-US" sz="1800" b="0" i="0" u="none">
                <a:solidFill>
                  <a:schemeClr val="dk1"/>
                </a:solidFill>
                <a:latin typeface="Calibri"/>
                <a:ea typeface="Calibri"/>
                <a:cs typeface="Calibri"/>
                <a:sym typeface="Calibri"/>
              </a:rPr>
              <a:t>(or </a:t>
            </a:r>
            <a:r>
              <a:rPr lang="en-US" sz="1800" b="0" i="1" u="none">
                <a:solidFill>
                  <a:schemeClr val="dk1"/>
                </a:solidFill>
                <a:latin typeface="Calibri"/>
                <a:ea typeface="Calibri"/>
                <a:cs typeface="Calibri"/>
                <a:sym typeface="Calibri"/>
              </a:rPr>
              <a:t>Participants</a:t>
            </a:r>
            <a:r>
              <a:rPr lang="en-US" sz="1800" b="0" i="0" u="none">
                <a:solidFill>
                  <a:schemeClr val="dk1"/>
                </a:solidFill>
                <a:latin typeface="Calibri"/>
                <a:ea typeface="Calibri"/>
                <a:cs typeface="Calibri"/>
                <a:sym typeface="Calibri"/>
              </a:rPr>
              <a:t>) </a:t>
            </a:r>
            <a:endParaRPr/>
          </a:p>
        </p:txBody>
      </p:sp>
      <p:sp>
        <p:nvSpPr>
          <p:cNvPr id="645" name="Google Shape;645;p62"/>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13</a:t>
            </a:fld>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749"/>
        <p:cNvGrpSpPr/>
        <p:nvPr/>
      </p:nvGrpSpPr>
      <p:grpSpPr>
        <a:xfrm>
          <a:off x="0" y="0"/>
          <a:ext cx="0" cy="0"/>
          <a:chOff x="0" y="0"/>
          <a:chExt cx="0" cy="0"/>
        </a:xfrm>
      </p:grpSpPr>
      <p:sp>
        <p:nvSpPr>
          <p:cNvPr id="1750" name="Google Shape;1750;p175"/>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Modelling Coffee break</a:t>
            </a:r>
            <a:endParaRPr/>
          </a:p>
        </p:txBody>
      </p:sp>
      <p:sp>
        <p:nvSpPr>
          <p:cNvPr id="1751" name="Google Shape;1751;p175"/>
          <p:cNvSpPr txBox="1">
            <a:spLocks noGrp="1"/>
          </p:cNvSpPr>
          <p:nvPr>
            <p:ph type="body" idx="1"/>
          </p:nvPr>
        </p:nvSpPr>
        <p:spPr>
          <a:xfrm>
            <a:off x="916550" y="1219200"/>
            <a:ext cx="7591500" cy="49371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400"/>
              <a:buFont typeface="Arial"/>
              <a:buNone/>
            </a:pPr>
            <a:endParaRPr sz="2400" b="0" i="0" u="none" dirty="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400"/>
              <a:buFont typeface="Arial"/>
              <a:buNone/>
            </a:pPr>
            <a:endParaRPr sz="2400" b="1" i="0" u="none" dirty="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400"/>
              <a:buFont typeface="Arial"/>
              <a:buNone/>
            </a:pPr>
            <a:r>
              <a:rPr lang="en-US" sz="2400" b="1" i="0" u="none" dirty="0">
                <a:solidFill>
                  <a:schemeClr val="dk1"/>
                </a:solidFill>
                <a:latin typeface="Calibri"/>
                <a:ea typeface="Calibri"/>
                <a:cs typeface="Calibri"/>
                <a:sym typeface="Calibri"/>
              </a:rPr>
              <a:t>Coffee break</a:t>
            </a:r>
            <a:r>
              <a:rPr lang="en-US" sz="2400" b="0" i="0" u="none" dirty="0">
                <a:solidFill>
                  <a:schemeClr val="dk1"/>
                </a:solidFill>
                <a:latin typeface="Calibri"/>
                <a:ea typeface="Calibri"/>
                <a:cs typeface="Calibri"/>
                <a:sym typeface="Calibri"/>
              </a:rPr>
              <a:t>: draw the process diagram for a vending machine that accepts a coin, then gives the possibility (1) to get a coffee or (2) to insert another coin and get either a cappuccino or a tea. Draw the process diagrams for a compatible and a "problematic" </a:t>
            </a:r>
            <a:r>
              <a:rPr lang="en-US" sz="2400" b="0" i="0" u="none" dirty="0">
                <a:solidFill>
                  <a:schemeClr val="dk1"/>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3"/>
                  </a:ext>
                </a:extLst>
              </a:rPr>
              <a:t>butler</a:t>
            </a:r>
            <a:r>
              <a:rPr lang="en-US" sz="2400" b="0" i="0" u="none" dirty="0">
                <a:solidFill>
                  <a:schemeClr val="dk1"/>
                </a:solidFill>
                <a:latin typeface="Calibri"/>
                <a:ea typeface="Calibri"/>
                <a:cs typeface="Calibri"/>
                <a:sym typeface="Calibri"/>
              </a:rPr>
              <a:t> robot.</a:t>
            </a:r>
            <a:endParaRPr dirty="0"/>
          </a:p>
        </p:txBody>
      </p:sp>
      <p:sp>
        <p:nvSpPr>
          <p:cNvPr id="1752" name="Google Shape;1752;p175"/>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2"/>
              </a:buClr>
              <a:buSzPts val="1400"/>
              <a:buFont typeface="Verdana"/>
              <a:buNone/>
            </a:pPr>
            <a:fld id="{00000000-1234-1234-1234-123412341234}" type="slidenum">
              <a:rPr lang="en-US" sz="1400" b="0" i="0" u="none">
                <a:solidFill>
                  <a:schemeClr val="dk2"/>
                </a:solidFill>
                <a:latin typeface="Verdana"/>
                <a:ea typeface="Verdana"/>
                <a:cs typeface="Verdana"/>
                <a:sym typeface="Verdana"/>
              </a:rPr>
              <a:t>130</a:t>
            </a:fld>
            <a:endParaRPr/>
          </a:p>
        </p:txBody>
      </p:sp>
      <p:pic>
        <p:nvPicPr>
          <p:cNvPr id="1753" name="Google Shape;1753;p175" descr="distributori-caffe-big.jpg"/>
          <p:cNvPicPr preferRelativeResize="0"/>
          <p:nvPr/>
        </p:nvPicPr>
        <p:blipFill rotWithShape="1">
          <a:blip r:embed="rId3">
            <a:alphaModFix/>
          </a:blip>
          <a:srcRect/>
          <a:stretch/>
        </p:blipFill>
        <p:spPr>
          <a:xfrm>
            <a:off x="8437562" y="1781175"/>
            <a:ext cx="2292350" cy="3816350"/>
          </a:xfrm>
          <a:prstGeom prst="rect">
            <a:avLst/>
          </a:prstGeom>
          <a:noFill/>
          <a:ln>
            <a:noFill/>
          </a:ln>
        </p:spPr>
      </p:pic>
      <p:sp>
        <p:nvSpPr>
          <p:cNvPr id="1754" name="Google Shape;1754;p175"/>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130</a:t>
            </a:fld>
            <a:endParaRPr/>
          </a:p>
        </p:txBody>
      </p:sp>
      <p:pic>
        <p:nvPicPr>
          <p:cNvPr id="1755" name="Google Shape;1755;p175"/>
          <p:cNvPicPr preferRelativeResize="0"/>
          <p:nvPr/>
        </p:nvPicPr>
        <p:blipFill>
          <a:blip r:embed="rId4">
            <a:alphaModFix/>
          </a:blip>
          <a:stretch>
            <a:fillRect/>
          </a:stretch>
        </p:blipFill>
        <p:spPr>
          <a:xfrm>
            <a:off x="10361970" y="1309825"/>
            <a:ext cx="1830027" cy="1484600"/>
          </a:xfrm>
          <a:prstGeom prst="rect">
            <a:avLst/>
          </a:prstGeom>
          <a:noFill/>
          <a:ln>
            <a:noFill/>
          </a:ln>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759"/>
        <p:cNvGrpSpPr/>
        <p:nvPr/>
      </p:nvGrpSpPr>
      <p:grpSpPr>
        <a:xfrm>
          <a:off x="0" y="0"/>
          <a:ext cx="0" cy="0"/>
          <a:chOff x="0" y="0"/>
          <a:chExt cx="0" cy="0"/>
        </a:xfrm>
      </p:grpSpPr>
      <p:sp>
        <p:nvSpPr>
          <p:cNvPr id="1760" name="Google Shape;1760;p176"/>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Modelling Bike Sharing and Bike Travel</a:t>
            </a:r>
            <a:endParaRPr/>
          </a:p>
        </p:txBody>
      </p:sp>
      <p:sp>
        <p:nvSpPr>
          <p:cNvPr id="1761" name="Google Shape;1761;p176"/>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2"/>
              </a:buClr>
              <a:buSzPts val="1400"/>
              <a:buFont typeface="Verdana"/>
              <a:buNone/>
            </a:pPr>
            <a:fld id="{00000000-1234-1234-1234-123412341234}" type="slidenum">
              <a:rPr lang="en-US" sz="1400" b="0" i="0" u="none">
                <a:solidFill>
                  <a:schemeClr val="dk2"/>
                </a:solidFill>
                <a:latin typeface="Verdana"/>
                <a:ea typeface="Verdana"/>
                <a:cs typeface="Verdana"/>
                <a:sym typeface="Verdana"/>
              </a:rPr>
              <a:t>131</a:t>
            </a:fld>
            <a:endParaRPr/>
          </a:p>
        </p:txBody>
      </p:sp>
      <p:sp>
        <p:nvSpPr>
          <p:cNvPr id="1762" name="Google Shape;1762;p176"/>
          <p:cNvSpPr txBox="1"/>
          <p:nvPr/>
        </p:nvSpPr>
        <p:spPr>
          <a:xfrm>
            <a:off x="1919287" y="1412875"/>
            <a:ext cx="8280400" cy="12001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Gill Sans"/>
              <a:buNone/>
            </a:pPr>
            <a:r>
              <a:rPr lang="en-US" sz="2400" b="1" i="0" u="none">
                <a:solidFill>
                  <a:srgbClr val="000000"/>
                </a:solidFill>
                <a:latin typeface="Gill Sans"/>
                <a:ea typeface="Gill Sans"/>
                <a:cs typeface="Gill Sans"/>
                <a:sym typeface="Gill Sans"/>
              </a:rPr>
              <a:t>Bike Sharing and Bike Travel</a:t>
            </a:r>
            <a:r>
              <a:rPr lang="en-US" sz="2400" b="0" i="0" u="none">
                <a:solidFill>
                  <a:srgbClr val="000000"/>
                </a:solidFill>
                <a:latin typeface="Gill Sans"/>
                <a:ea typeface="Gill Sans"/>
                <a:cs typeface="Gill Sans"/>
                <a:sym typeface="Gill Sans"/>
              </a:rPr>
              <a:t>: define a series of task for bike traveling, with the possibility to register, to track, and to maintain the bike. Then, draw a process diagram relating the tasks.</a:t>
            </a:r>
            <a:endParaRPr/>
          </a:p>
        </p:txBody>
      </p:sp>
      <p:pic>
        <p:nvPicPr>
          <p:cNvPr id="1763" name="Google Shape;1763;p176"/>
          <p:cNvPicPr preferRelativeResize="0"/>
          <p:nvPr/>
        </p:nvPicPr>
        <p:blipFill rotWithShape="1">
          <a:blip r:embed="rId3">
            <a:alphaModFix/>
          </a:blip>
          <a:srcRect/>
          <a:stretch/>
        </p:blipFill>
        <p:spPr>
          <a:xfrm>
            <a:off x="4295775" y="3141662"/>
            <a:ext cx="3289300" cy="2476500"/>
          </a:xfrm>
          <a:prstGeom prst="rect">
            <a:avLst/>
          </a:prstGeom>
          <a:noFill/>
          <a:ln>
            <a:noFill/>
          </a:ln>
        </p:spPr>
      </p:pic>
      <p:sp>
        <p:nvSpPr>
          <p:cNvPr id="1764" name="Google Shape;1764;p176"/>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131</a:t>
            </a:fld>
            <a:endParaRPr/>
          </a:p>
        </p:txBody>
      </p:sp>
      <p:pic>
        <p:nvPicPr>
          <p:cNvPr id="1765" name="Google Shape;1765;p176"/>
          <p:cNvPicPr preferRelativeResize="0"/>
          <p:nvPr/>
        </p:nvPicPr>
        <p:blipFill>
          <a:blip r:embed="rId4">
            <a:alphaModFix/>
          </a:blip>
          <a:stretch>
            <a:fillRect/>
          </a:stretch>
        </p:blipFill>
        <p:spPr>
          <a:xfrm>
            <a:off x="10361970" y="1309825"/>
            <a:ext cx="1830027" cy="1484600"/>
          </a:xfrm>
          <a:prstGeom prst="rect">
            <a:avLst/>
          </a:prstGeom>
          <a:noFill/>
          <a:ln>
            <a:noFill/>
          </a:ln>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769"/>
        <p:cNvGrpSpPr/>
        <p:nvPr/>
      </p:nvGrpSpPr>
      <p:grpSpPr>
        <a:xfrm>
          <a:off x="0" y="0"/>
          <a:ext cx="0" cy="0"/>
          <a:chOff x="0" y="0"/>
          <a:chExt cx="0" cy="0"/>
        </a:xfrm>
      </p:grpSpPr>
      <p:sp>
        <p:nvSpPr>
          <p:cNvPr id="1770" name="Google Shape;1770;p177"/>
          <p:cNvSpPr txBox="1">
            <a:spLocks noGrp="1"/>
          </p:cNvSpPr>
          <p:nvPr>
            <p:ph type="title"/>
          </p:nvPr>
        </p:nvSpPr>
        <p:spPr>
          <a:xfrm>
            <a:off x="362000" y="498475"/>
            <a:ext cx="7931100" cy="914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BPMN by example</a:t>
            </a:r>
            <a:endParaRPr/>
          </a:p>
        </p:txBody>
      </p:sp>
      <p:sp>
        <p:nvSpPr>
          <p:cNvPr id="1771" name="Google Shape;1771;p177"/>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2"/>
              </a:buClr>
              <a:buSzPts val="1400"/>
              <a:buFont typeface="Verdana"/>
              <a:buNone/>
            </a:pPr>
            <a:fld id="{00000000-1234-1234-1234-123412341234}" type="slidenum">
              <a:rPr lang="en-US" sz="1400" b="0" i="0" u="none">
                <a:solidFill>
                  <a:schemeClr val="dk2"/>
                </a:solidFill>
                <a:latin typeface="Verdana"/>
                <a:ea typeface="Verdana"/>
                <a:cs typeface="Verdana"/>
                <a:sym typeface="Verdana"/>
              </a:rPr>
              <a:t>132</a:t>
            </a:fld>
            <a:endParaRPr/>
          </a:p>
        </p:txBody>
      </p:sp>
      <p:pic>
        <p:nvPicPr>
          <p:cNvPr id="1772" name="Google Shape;1772;p177" descr="Schermata 2013-10-30 a 09.23.44.png"/>
          <p:cNvPicPr preferRelativeResize="0"/>
          <p:nvPr/>
        </p:nvPicPr>
        <p:blipFill rotWithShape="1">
          <a:blip r:embed="rId3">
            <a:alphaModFix/>
          </a:blip>
          <a:srcRect/>
          <a:stretch/>
        </p:blipFill>
        <p:spPr>
          <a:xfrm>
            <a:off x="1524000" y="1412875"/>
            <a:ext cx="9144000" cy="4586287"/>
          </a:xfrm>
          <a:prstGeom prst="rect">
            <a:avLst/>
          </a:prstGeom>
          <a:noFill/>
          <a:ln>
            <a:noFill/>
          </a:ln>
        </p:spPr>
      </p:pic>
      <p:sp>
        <p:nvSpPr>
          <p:cNvPr id="1773" name="Google Shape;1773;p177"/>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132</a:t>
            </a:fld>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8;g99b763c5b3_0_0">
            <a:extLst>
              <a:ext uri="{FF2B5EF4-FFF2-40B4-BE49-F238E27FC236}">
                <a16:creationId xmlns:a16="http://schemas.microsoft.com/office/drawing/2014/main" id="{28485C34-91AF-B649-881C-1B16AFCACB77}"/>
              </a:ext>
            </a:extLst>
          </p:cNvPr>
          <p:cNvSpPr txBox="1"/>
          <p:nvPr/>
        </p:nvSpPr>
        <p:spPr>
          <a:xfrm>
            <a:off x="1872965" y="1577897"/>
            <a:ext cx="8151892" cy="174426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lang="it-IT" sz="1200" b="0" i="0" u="none" strike="noStrike" cap="none" dirty="0">
              <a:latin typeface="Calibri"/>
              <a:ea typeface="Calibri"/>
              <a:cs typeface="Calibri"/>
              <a:sym typeface="Calibri"/>
            </a:endParaRPr>
          </a:p>
          <a:p>
            <a:pPr marL="0" marR="0" lvl="0" indent="0" rtl="0">
              <a:lnSpc>
                <a:spcPct val="100000"/>
              </a:lnSpc>
              <a:spcBef>
                <a:spcPts val="0"/>
              </a:spcBef>
              <a:buClr>
                <a:srgbClr val="000000"/>
              </a:buClr>
              <a:buSzPts val="2800"/>
              <a:buFont typeface="Arial"/>
              <a:buNone/>
            </a:pPr>
            <a:r>
              <a:rPr lang="it-IT" sz="1800" b="0" i="1" u="none" strike="noStrike" cap="none" dirty="0">
                <a:highlight>
                  <a:srgbClr val="FFFFFF"/>
                </a:highlight>
                <a:latin typeface="Calibri"/>
                <a:ea typeface="Calibri"/>
                <a:cs typeface="Calibri"/>
                <a:sym typeface="Calibri"/>
              </a:rPr>
              <a:t>L'utilizzo dei contenuti della lezione sono riservati alla fruizione personale degli studenti iscritti ai corsi dell’Università di Camerino. </a:t>
            </a:r>
            <a:r>
              <a:rPr lang="it-IT" sz="1800" b="1" i="1" u="none" strike="noStrike" cap="none" dirty="0">
                <a:highlight>
                  <a:srgbClr val="FFFFFF"/>
                </a:highlight>
                <a:latin typeface="Calibri"/>
                <a:ea typeface="Calibri"/>
                <a:cs typeface="Calibri"/>
                <a:sym typeface="Calibri"/>
              </a:rPr>
              <a:t>Sono vietate</a:t>
            </a:r>
            <a:r>
              <a:rPr lang="it-IT" sz="1800" b="0" i="1" u="none" strike="noStrike" cap="none" dirty="0">
                <a:highlight>
                  <a:srgbClr val="FFFFFF"/>
                </a:highlight>
                <a:latin typeface="Calibri"/>
                <a:ea typeface="Calibri"/>
                <a:cs typeface="Calibri"/>
                <a:sym typeface="Calibri"/>
              </a:rPr>
              <a:t> la diffusione intera o parziale di video o immagini della lezione, nonché la modifica dei contenuti senza il consenso, espresso per iscritto, del titolare o dei titolari dei diritti d'autore e di immagine.</a:t>
            </a:r>
            <a:endParaRPr lang="it-IT" sz="1800" b="1" i="0" u="none" strike="noStrike" cap="none" dirty="0">
              <a:latin typeface="Calibri"/>
              <a:ea typeface="Calibri"/>
              <a:cs typeface="Calibri"/>
              <a:sym typeface="Calibri"/>
            </a:endParaRPr>
          </a:p>
        </p:txBody>
      </p:sp>
      <p:sp>
        <p:nvSpPr>
          <p:cNvPr id="4" name="Google Shape;29;g99b763c5b3_0_0">
            <a:extLst>
              <a:ext uri="{FF2B5EF4-FFF2-40B4-BE49-F238E27FC236}">
                <a16:creationId xmlns:a16="http://schemas.microsoft.com/office/drawing/2014/main" id="{CCB5382C-8BD0-3144-9032-00C48D455FE1}"/>
              </a:ext>
            </a:extLst>
          </p:cNvPr>
          <p:cNvSpPr txBox="1"/>
          <p:nvPr/>
        </p:nvSpPr>
        <p:spPr>
          <a:xfrm>
            <a:off x="1872289" y="3781404"/>
            <a:ext cx="8151892" cy="1683332"/>
          </a:xfrm>
          <a:prstGeom prst="rect">
            <a:avLst/>
          </a:prstGeom>
          <a:noFill/>
          <a:ln>
            <a:noFill/>
          </a:ln>
        </p:spPr>
        <p:txBody>
          <a:bodyPr spcFirstLastPara="1" wrap="square" lIns="91425" tIns="91425" rIns="91425" bIns="91425" anchor="t" anchorCtr="0">
            <a:noAutofit/>
          </a:bodyPr>
          <a:lstStyle/>
          <a:p>
            <a:pPr marL="0" marR="0" lvl="0" indent="0" rtl="0">
              <a:lnSpc>
                <a:spcPct val="100000"/>
              </a:lnSpc>
              <a:spcBef>
                <a:spcPts val="1200"/>
              </a:spcBef>
              <a:spcAft>
                <a:spcPts val="0"/>
              </a:spcAft>
              <a:buClr>
                <a:srgbClr val="000000"/>
              </a:buClr>
              <a:buSzPts val="2400"/>
              <a:buFont typeface="Arial"/>
              <a:buNone/>
            </a:pPr>
            <a:r>
              <a:rPr lang="en-US" sz="1800" b="0" i="1" u="none" strike="noStrike" cap="none" dirty="0">
                <a:highlight>
                  <a:srgbClr val="FFFFFF"/>
                </a:highlight>
                <a:latin typeface="Calibri"/>
                <a:ea typeface="Calibri"/>
                <a:cs typeface="Calibri"/>
                <a:sym typeface="Calibri"/>
              </a:rPr>
              <a:t>The contents of this lesson are subject to copyright and intended only for personal use by students enrolled in courses offered by the University of </a:t>
            </a:r>
            <a:r>
              <a:rPr lang="en-US" sz="1800" b="0" i="1" u="none" strike="noStrike" cap="none" dirty="0" err="1">
                <a:highlight>
                  <a:srgbClr val="FFFFFF"/>
                </a:highlight>
                <a:latin typeface="Calibri"/>
                <a:ea typeface="Calibri"/>
                <a:cs typeface="Calibri"/>
                <a:sym typeface="Calibri"/>
              </a:rPr>
              <a:t>Camerino</a:t>
            </a:r>
            <a:r>
              <a:rPr lang="en-US" sz="1800" b="0" i="1" u="none" strike="noStrike" cap="none" dirty="0">
                <a:highlight>
                  <a:srgbClr val="FFFFFF"/>
                </a:highlight>
                <a:latin typeface="Calibri"/>
                <a:ea typeface="Calibri"/>
                <a:cs typeface="Calibri"/>
                <a:sym typeface="Calibri"/>
              </a:rPr>
              <a:t>. For this reason, any partial or total reproduction, adaptation, modification and/or transformation of the contents of this lesson, by any means, without the prior written authorization of the copyright owner, is strictly prohibited.</a:t>
            </a:r>
            <a:endParaRPr sz="1800" b="1" i="1" u="none" strike="noStrike" cap="none" dirty="0">
              <a:highlight>
                <a:srgbClr val="FFFFFF"/>
              </a:highlight>
              <a:latin typeface="Calibri"/>
              <a:ea typeface="Calibri"/>
              <a:cs typeface="Calibri"/>
              <a:sym typeface="Calibri"/>
            </a:endParaRPr>
          </a:p>
        </p:txBody>
      </p:sp>
      <p:sp>
        <p:nvSpPr>
          <p:cNvPr id="5" name="CasellaDiTesto 4">
            <a:extLst>
              <a:ext uri="{FF2B5EF4-FFF2-40B4-BE49-F238E27FC236}">
                <a16:creationId xmlns:a16="http://schemas.microsoft.com/office/drawing/2014/main" id="{2A4B9063-66F3-B04C-96D4-470C80002578}"/>
              </a:ext>
            </a:extLst>
          </p:cNvPr>
          <p:cNvSpPr txBox="1"/>
          <p:nvPr/>
        </p:nvSpPr>
        <p:spPr>
          <a:xfrm>
            <a:off x="2988168" y="1085249"/>
            <a:ext cx="6061335" cy="584775"/>
          </a:xfrm>
          <a:prstGeom prst="rect">
            <a:avLst/>
          </a:prstGeom>
          <a:noFill/>
        </p:spPr>
        <p:txBody>
          <a:bodyPr wrap="square">
            <a:spAutoFit/>
          </a:bodyPr>
          <a:lstStyle/>
          <a:p>
            <a:pPr algn="ctr"/>
            <a:r>
              <a:rPr lang="it-IT" sz="3200" b="1" i="1" u="none" strike="noStrike" cap="none" dirty="0">
                <a:latin typeface="Calibri"/>
                <a:ea typeface="Calibri"/>
                <a:cs typeface="Calibri"/>
                <a:sym typeface="Calibri"/>
              </a:rPr>
              <a:t>Dichiarazione di copyright</a:t>
            </a:r>
            <a:endParaRPr lang="it-IT" sz="3200" i="1" dirty="0"/>
          </a:p>
        </p:txBody>
      </p:sp>
      <p:sp>
        <p:nvSpPr>
          <p:cNvPr id="6" name="CasellaDiTesto 5">
            <a:extLst>
              <a:ext uri="{FF2B5EF4-FFF2-40B4-BE49-F238E27FC236}">
                <a16:creationId xmlns:a16="http://schemas.microsoft.com/office/drawing/2014/main" id="{32446CE2-EE92-C94C-A5A6-94ED13B3FDDB}"/>
              </a:ext>
            </a:extLst>
          </p:cNvPr>
          <p:cNvSpPr txBox="1"/>
          <p:nvPr/>
        </p:nvSpPr>
        <p:spPr>
          <a:xfrm>
            <a:off x="2988168" y="3221686"/>
            <a:ext cx="6061335" cy="584775"/>
          </a:xfrm>
          <a:prstGeom prst="rect">
            <a:avLst/>
          </a:prstGeom>
          <a:noFill/>
        </p:spPr>
        <p:txBody>
          <a:bodyPr wrap="square">
            <a:spAutoFit/>
          </a:bodyPr>
          <a:lstStyle/>
          <a:p>
            <a:pPr algn="ctr"/>
            <a:r>
              <a:rPr lang="en-US" sz="3200" b="1" i="1" u="none" strike="noStrike" cap="none" dirty="0">
                <a:latin typeface="Calibri"/>
                <a:ea typeface="Calibri"/>
                <a:cs typeface="Calibri"/>
                <a:sym typeface="Calibri"/>
              </a:rPr>
              <a:t>Copyright notice</a:t>
            </a:r>
            <a:endParaRPr lang="it-IT" sz="3200" i="1" dirty="0"/>
          </a:p>
        </p:txBody>
      </p:sp>
    </p:spTree>
    <p:extLst>
      <p:ext uri="{BB962C8B-B14F-4D97-AF65-F5344CB8AC3E}">
        <p14:creationId xmlns:p14="http://schemas.microsoft.com/office/powerpoint/2010/main" val="37776885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p63"/>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Conversation Diagram</a:t>
            </a:r>
            <a:endParaRPr/>
          </a:p>
        </p:txBody>
      </p:sp>
      <p:sp>
        <p:nvSpPr>
          <p:cNvPr id="651" name="Google Shape;651;p63"/>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2"/>
              </a:buClr>
              <a:buSzPts val="1400"/>
              <a:buFont typeface="Verdana"/>
              <a:buNone/>
            </a:pPr>
            <a:fld id="{00000000-1234-1234-1234-123412341234}" type="slidenum">
              <a:rPr lang="en-US" sz="1400" b="0" i="0" u="none">
                <a:solidFill>
                  <a:schemeClr val="dk2"/>
                </a:solidFill>
                <a:latin typeface="Verdana"/>
                <a:ea typeface="Verdana"/>
                <a:cs typeface="Verdana"/>
                <a:sym typeface="Verdana"/>
              </a:rPr>
              <a:t>14</a:t>
            </a:fld>
            <a:endParaRPr/>
          </a:p>
        </p:txBody>
      </p:sp>
      <p:pic>
        <p:nvPicPr>
          <p:cNvPr id="652" name="Google Shape;652;p63"/>
          <p:cNvPicPr preferRelativeResize="0"/>
          <p:nvPr/>
        </p:nvPicPr>
        <p:blipFill rotWithShape="1">
          <a:blip r:embed="rId3">
            <a:alphaModFix/>
          </a:blip>
          <a:srcRect/>
          <a:stretch/>
        </p:blipFill>
        <p:spPr>
          <a:xfrm>
            <a:off x="4221300" y="1471599"/>
            <a:ext cx="6218101" cy="5014152"/>
          </a:xfrm>
          <a:prstGeom prst="rect">
            <a:avLst/>
          </a:prstGeom>
          <a:noFill/>
          <a:ln>
            <a:noFill/>
          </a:ln>
        </p:spPr>
      </p:pic>
      <p:sp>
        <p:nvSpPr>
          <p:cNvPr id="653" name="Google Shape;653;p63"/>
          <p:cNvSpPr txBox="1"/>
          <p:nvPr/>
        </p:nvSpPr>
        <p:spPr>
          <a:xfrm>
            <a:off x="550862" y="2398712"/>
            <a:ext cx="3314700" cy="2862262"/>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2000"/>
              <a:buFont typeface="Arial"/>
              <a:buChar char="•"/>
            </a:pPr>
            <a:r>
              <a:rPr lang="en-US" sz="2000" b="0" i="0" u="none">
                <a:solidFill>
                  <a:schemeClr val="dk1"/>
                </a:solidFill>
                <a:latin typeface="Calibri"/>
                <a:ea typeface="Calibri"/>
                <a:cs typeface="Calibri"/>
                <a:sym typeface="Calibri"/>
              </a:rPr>
              <a:t>The </a:t>
            </a:r>
            <a:r>
              <a:rPr lang="en-US" sz="2000" b="1" i="0" u="none">
                <a:solidFill>
                  <a:schemeClr val="dk1"/>
                </a:solidFill>
                <a:latin typeface="Calibri"/>
                <a:ea typeface="Calibri"/>
                <a:cs typeface="Calibri"/>
                <a:sym typeface="Calibri"/>
              </a:rPr>
              <a:t>Conversation </a:t>
            </a:r>
            <a:r>
              <a:rPr lang="en-US" sz="2000" b="0" i="0" u="none">
                <a:solidFill>
                  <a:schemeClr val="dk1"/>
                </a:solidFill>
                <a:latin typeface="Calibri"/>
                <a:ea typeface="Calibri"/>
                <a:cs typeface="Calibri"/>
                <a:sym typeface="Calibri"/>
              </a:rPr>
              <a:t>diagram is a particular usage of and an informal description of a </a:t>
            </a:r>
            <a:r>
              <a:rPr lang="en-US" sz="2000" b="1" i="0" u="none">
                <a:solidFill>
                  <a:schemeClr val="dk1"/>
                </a:solidFill>
                <a:latin typeface="Calibri"/>
                <a:ea typeface="Calibri"/>
                <a:cs typeface="Calibri"/>
                <a:sym typeface="Calibri"/>
              </a:rPr>
              <a:t>Collaboration </a:t>
            </a:r>
            <a:r>
              <a:rPr lang="en-US" sz="2000" b="0" i="0" u="none">
                <a:solidFill>
                  <a:schemeClr val="dk1"/>
                </a:solidFill>
                <a:latin typeface="Calibri"/>
                <a:ea typeface="Calibri"/>
                <a:cs typeface="Calibri"/>
                <a:sym typeface="Calibri"/>
              </a:rPr>
              <a:t>diagram</a:t>
            </a:r>
            <a:endParaRPr/>
          </a:p>
          <a:p>
            <a:pPr marL="285750" marR="0" lvl="0" indent="-158750" algn="l" rtl="0">
              <a:lnSpc>
                <a:spcPct val="100000"/>
              </a:lnSpc>
              <a:spcBef>
                <a:spcPts val="0"/>
              </a:spcBef>
              <a:spcAft>
                <a:spcPts val="0"/>
              </a:spcAft>
              <a:buClr>
                <a:schemeClr val="dk1"/>
              </a:buClr>
              <a:buSzPts val="2000"/>
              <a:buFont typeface="Arial"/>
              <a:buNone/>
            </a:pPr>
            <a:endParaRPr sz="2000" b="0" i="0" u="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2000"/>
              <a:buFont typeface="Arial"/>
              <a:buChar char="•"/>
            </a:pPr>
            <a:r>
              <a:rPr lang="en-US" sz="2000" b="0" i="0" u="none">
                <a:solidFill>
                  <a:schemeClr val="dk1"/>
                </a:solidFill>
                <a:latin typeface="Calibri"/>
                <a:ea typeface="Calibri"/>
                <a:cs typeface="Calibri"/>
                <a:sym typeface="Calibri"/>
              </a:rPr>
              <a:t>A </a:t>
            </a:r>
            <a:r>
              <a:rPr lang="en-US" sz="2000" b="1" i="0" u="none">
                <a:solidFill>
                  <a:schemeClr val="dk1"/>
                </a:solidFill>
                <a:latin typeface="Calibri"/>
                <a:ea typeface="Calibri"/>
                <a:cs typeface="Calibri"/>
                <a:sym typeface="Calibri"/>
              </a:rPr>
              <a:t>Conversation </a:t>
            </a:r>
            <a:r>
              <a:rPr lang="en-US" sz="2000" b="0" i="0" u="none">
                <a:solidFill>
                  <a:schemeClr val="dk1"/>
                </a:solidFill>
                <a:latin typeface="Calibri"/>
                <a:ea typeface="Calibri"/>
                <a:cs typeface="Calibri"/>
                <a:sym typeface="Calibri"/>
              </a:rPr>
              <a:t>is the logical relation of </a:t>
            </a:r>
            <a:r>
              <a:rPr lang="en-US" sz="2000" b="1" i="0" u="none">
                <a:solidFill>
                  <a:schemeClr val="dk1"/>
                </a:solidFill>
                <a:latin typeface="Calibri"/>
                <a:ea typeface="Calibri"/>
                <a:cs typeface="Calibri"/>
                <a:sym typeface="Calibri"/>
              </a:rPr>
              <a:t>Message </a:t>
            </a:r>
            <a:r>
              <a:rPr lang="en-US" sz="2000" b="0" i="0" u="none">
                <a:solidFill>
                  <a:schemeClr val="dk1"/>
                </a:solidFill>
                <a:latin typeface="Calibri"/>
                <a:ea typeface="Calibri"/>
                <a:cs typeface="Calibri"/>
                <a:sym typeface="Calibri"/>
              </a:rPr>
              <a:t>exchanges</a:t>
            </a:r>
            <a:endParaRPr/>
          </a:p>
          <a:p>
            <a:pPr marL="0" marR="0" lvl="0" indent="0" algn="l" rtl="0">
              <a:lnSpc>
                <a:spcPct val="100000"/>
              </a:lnSpc>
              <a:spcBef>
                <a:spcPts val="0"/>
              </a:spcBef>
              <a:spcAft>
                <a:spcPts val="0"/>
              </a:spcAft>
              <a:buNone/>
            </a:pPr>
            <a:endParaRPr sz="2000" b="0" i="0" u="none">
              <a:solidFill>
                <a:schemeClr val="dk1"/>
              </a:solidFill>
              <a:latin typeface="Calibri"/>
              <a:ea typeface="Calibri"/>
              <a:cs typeface="Calibri"/>
              <a:sym typeface="Calibri"/>
            </a:endParaRPr>
          </a:p>
        </p:txBody>
      </p:sp>
      <p:sp>
        <p:nvSpPr>
          <p:cNvPr id="654" name="Google Shape;654;p63"/>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Google Shape;659;p64"/>
          <p:cNvSpPr txBox="1">
            <a:spLocks noGrp="1"/>
          </p:cNvSpPr>
          <p:nvPr>
            <p:ph type="ctrTitle"/>
          </p:nvPr>
        </p:nvSpPr>
        <p:spPr>
          <a:xfrm>
            <a:off x="2667000" y="1579562"/>
            <a:ext cx="9144000" cy="2387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6000"/>
              <a:buFont typeface="Calibri"/>
              <a:buNone/>
            </a:pPr>
            <a:r>
              <a:rPr lang="en-US"/>
              <a:t>Let’s focus on </a:t>
            </a:r>
            <a:r>
              <a:rPr lang="en-US" sz="6000" b="0" i="0" u="none">
                <a:solidFill>
                  <a:schemeClr val="dk1"/>
                </a:solidFill>
                <a:latin typeface="Calibri"/>
                <a:ea typeface="Calibri"/>
                <a:cs typeface="Calibri"/>
                <a:sym typeface="Calibri"/>
              </a:rPr>
              <a:t>Processes</a:t>
            </a:r>
            <a:br>
              <a:rPr lang="en-US" sz="6000" b="0" i="0" u="none">
                <a:solidFill>
                  <a:schemeClr val="dk1"/>
                </a:solidFill>
                <a:latin typeface="Calibri"/>
                <a:ea typeface="Calibri"/>
                <a:cs typeface="Calibri"/>
                <a:sym typeface="Calibri"/>
              </a:rPr>
            </a:br>
            <a:r>
              <a:rPr lang="en-US" sz="6000" b="0" i="0" u="none">
                <a:solidFill>
                  <a:schemeClr val="dk1"/>
                </a:solidFill>
                <a:latin typeface="Calibri"/>
                <a:ea typeface="Calibri"/>
                <a:cs typeface="Calibri"/>
                <a:sym typeface="Calibri"/>
              </a:rPr>
              <a:t> </a:t>
            </a:r>
            <a:r>
              <a:rPr lang="en-US"/>
              <a:t>and </a:t>
            </a:r>
            <a:r>
              <a:rPr lang="en-US" sz="6000" b="0" i="0" u="none">
                <a:solidFill>
                  <a:schemeClr val="dk1"/>
                </a:solidFill>
                <a:latin typeface="Calibri"/>
                <a:ea typeface="Calibri"/>
                <a:cs typeface="Calibri"/>
                <a:sym typeface="Calibri"/>
              </a:rPr>
              <a:t>Collaboration Diagrams</a:t>
            </a:r>
            <a:endParaRPr/>
          </a:p>
        </p:txBody>
      </p:sp>
      <p:sp>
        <p:nvSpPr>
          <p:cNvPr id="660" name="Google Shape;660;p64"/>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2"/>
              </a:buClr>
              <a:buSzPts val="1400"/>
              <a:buFont typeface="Verdana"/>
              <a:buNone/>
            </a:pPr>
            <a:fld id="{00000000-1234-1234-1234-123412341234}" type="slidenum">
              <a:rPr lang="en-US" sz="1400" b="0" i="0" u="none">
                <a:solidFill>
                  <a:schemeClr val="dk2"/>
                </a:solidFill>
                <a:latin typeface="Verdana"/>
                <a:ea typeface="Verdana"/>
                <a:cs typeface="Verdana"/>
                <a:sym typeface="Verdana"/>
              </a:rPr>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p6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Basic Elements</a:t>
            </a:r>
            <a:endParaRPr/>
          </a:p>
        </p:txBody>
      </p:sp>
      <p:sp>
        <p:nvSpPr>
          <p:cNvPr id="666" name="Google Shape;666;p65"/>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2"/>
              </a:buClr>
              <a:buSzPts val="1400"/>
              <a:buFont typeface="Verdana"/>
              <a:buNone/>
            </a:pPr>
            <a:fld id="{00000000-1234-1234-1234-123412341234}" type="slidenum">
              <a:rPr lang="en-US" sz="1400" b="0" i="0" u="none">
                <a:solidFill>
                  <a:schemeClr val="dk2"/>
                </a:solidFill>
                <a:latin typeface="Verdana"/>
                <a:ea typeface="Verdana"/>
                <a:cs typeface="Verdana"/>
                <a:sym typeface="Verdana"/>
              </a:rPr>
              <a:t>16</a:t>
            </a:fld>
            <a:endParaRPr/>
          </a:p>
        </p:txBody>
      </p:sp>
      <p:sp>
        <p:nvSpPr>
          <p:cNvPr id="667" name="Google Shape;667;p65"/>
          <p:cNvSpPr txBox="1"/>
          <p:nvPr/>
        </p:nvSpPr>
        <p:spPr>
          <a:xfrm>
            <a:off x="2630487" y="5446712"/>
            <a:ext cx="6705600" cy="646112"/>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Calibri"/>
              <a:buNone/>
            </a:pPr>
            <a:r>
              <a:rPr lang="en-US" sz="1800" b="0" i="0" u="none">
                <a:solidFill>
                  <a:srgbClr val="000000"/>
                </a:solidFill>
                <a:latin typeface="Calibri"/>
                <a:ea typeface="Calibri"/>
                <a:cs typeface="Calibri"/>
                <a:sym typeface="Calibri"/>
              </a:rPr>
              <a:t>Used for simple business process modelling, understood by majority of business process related stakeholders</a:t>
            </a:r>
            <a:endParaRPr/>
          </a:p>
        </p:txBody>
      </p:sp>
      <p:pic>
        <p:nvPicPr>
          <p:cNvPr id="668" name="Google Shape;668;p65"/>
          <p:cNvPicPr preferRelativeResize="0"/>
          <p:nvPr/>
        </p:nvPicPr>
        <p:blipFill rotWithShape="1">
          <a:blip r:embed="rId3">
            <a:alphaModFix/>
          </a:blip>
          <a:srcRect b="26521"/>
          <a:stretch/>
        </p:blipFill>
        <p:spPr>
          <a:xfrm>
            <a:off x="1710000" y="2057400"/>
            <a:ext cx="4914900" cy="3316286"/>
          </a:xfrm>
          <a:prstGeom prst="rect">
            <a:avLst/>
          </a:prstGeom>
          <a:noFill/>
          <a:ln>
            <a:noFill/>
          </a:ln>
        </p:spPr>
      </p:pic>
      <p:pic>
        <p:nvPicPr>
          <p:cNvPr id="669" name="Google Shape;669;p65"/>
          <p:cNvPicPr preferRelativeResize="0"/>
          <p:nvPr/>
        </p:nvPicPr>
        <p:blipFill rotWithShape="1">
          <a:blip r:embed="rId4">
            <a:alphaModFix/>
          </a:blip>
          <a:srcRect l="3718"/>
          <a:stretch/>
        </p:blipFill>
        <p:spPr>
          <a:xfrm>
            <a:off x="7361437" y="2635237"/>
            <a:ext cx="2024062" cy="2738437"/>
          </a:xfrm>
          <a:prstGeom prst="rect">
            <a:avLst/>
          </a:prstGeom>
          <a:noFill/>
          <a:ln>
            <a:noFill/>
          </a:ln>
        </p:spPr>
      </p:pic>
      <p:pic>
        <p:nvPicPr>
          <p:cNvPr id="670" name="Google Shape;670;p65" descr="Schermata 2011-10-20 a 09.13.39.png"/>
          <p:cNvPicPr preferRelativeResize="0"/>
          <p:nvPr/>
        </p:nvPicPr>
        <p:blipFill rotWithShape="1">
          <a:blip r:embed="rId5">
            <a:alphaModFix/>
          </a:blip>
          <a:srcRect l="44227" t="30380" r="6217" b="49454"/>
          <a:stretch/>
        </p:blipFill>
        <p:spPr>
          <a:xfrm>
            <a:off x="6624912" y="1098525"/>
            <a:ext cx="3746500" cy="1463675"/>
          </a:xfrm>
          <a:prstGeom prst="rect">
            <a:avLst/>
          </a:prstGeom>
          <a:noFill/>
          <a:ln>
            <a:noFill/>
          </a:ln>
        </p:spPr>
      </p:pic>
      <p:sp>
        <p:nvSpPr>
          <p:cNvPr id="671" name="Google Shape;671;p65"/>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g6ccff48c71_1_162"/>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Token Generation</a:t>
            </a:r>
            <a:endParaRPr/>
          </a:p>
        </p:txBody>
      </p:sp>
      <p:sp>
        <p:nvSpPr>
          <p:cNvPr id="678" name="Google Shape;678;g6ccff48c71_1_162"/>
          <p:cNvSpPr txBox="1">
            <a:spLocks noGrp="1"/>
          </p:cNvSpPr>
          <p:nvPr>
            <p:ph type="body" idx="1"/>
          </p:nvPr>
        </p:nvSpPr>
        <p:spPr>
          <a:xfrm>
            <a:off x="838200" y="1825625"/>
            <a:ext cx="72231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b="1"/>
              <a:t>Token like a virtual marble, which is generated when a process is called</a:t>
            </a:r>
            <a:endParaRPr b="1"/>
          </a:p>
          <a:p>
            <a:pPr marL="0" lvl="0" indent="0" algn="l" rtl="0">
              <a:spcBef>
                <a:spcPts val="1000"/>
              </a:spcBef>
              <a:spcAft>
                <a:spcPts val="0"/>
              </a:spcAft>
              <a:buNone/>
            </a:pPr>
            <a:r>
              <a:rPr lang="en-US"/>
              <a:t>Token </a:t>
            </a:r>
            <a:r>
              <a:rPr lang="en-US" b="1"/>
              <a:t>never crosses the message flow</a:t>
            </a:r>
            <a:r>
              <a:rPr lang="en-US"/>
              <a:t> to reach the flow of another pool</a:t>
            </a:r>
            <a:endParaRPr/>
          </a:p>
          <a:p>
            <a:pPr marL="0" lvl="0" indent="0" algn="l" rtl="0">
              <a:spcBef>
                <a:spcPts val="1000"/>
              </a:spcBef>
              <a:spcAft>
                <a:spcPts val="0"/>
              </a:spcAft>
              <a:buNone/>
            </a:pPr>
            <a:endParaRPr/>
          </a:p>
          <a:p>
            <a:pPr marL="0" lvl="0" indent="0" algn="l" rtl="0">
              <a:spcBef>
                <a:spcPts val="1000"/>
              </a:spcBef>
              <a:spcAft>
                <a:spcPts val="0"/>
              </a:spcAft>
              <a:buNone/>
            </a:pPr>
            <a:endParaRPr/>
          </a:p>
        </p:txBody>
      </p:sp>
      <p:sp>
        <p:nvSpPr>
          <p:cNvPr id="679" name="Google Shape;679;g6ccff48c71_1_162"/>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17</a:t>
            </a:fld>
            <a:endParaRPr/>
          </a:p>
        </p:txBody>
      </p:sp>
      <p:pic>
        <p:nvPicPr>
          <p:cNvPr id="680" name="Google Shape;680;g6ccff48c71_1_162"/>
          <p:cNvPicPr preferRelativeResize="0"/>
          <p:nvPr/>
        </p:nvPicPr>
        <p:blipFill>
          <a:blip r:embed="rId3">
            <a:alphaModFix/>
          </a:blip>
          <a:stretch>
            <a:fillRect/>
          </a:stretch>
        </p:blipFill>
        <p:spPr>
          <a:xfrm>
            <a:off x="8213700" y="1843225"/>
            <a:ext cx="3825900" cy="1911357"/>
          </a:xfrm>
          <a:prstGeom prst="rect">
            <a:avLst/>
          </a:prstGeom>
          <a:noFill/>
          <a:ln>
            <a:noFill/>
          </a:ln>
        </p:spPr>
      </p:pic>
      <p:sp>
        <p:nvSpPr>
          <p:cNvPr id="681" name="Google Shape;681;g6ccff48c71_1_162"/>
          <p:cNvSpPr txBox="1"/>
          <p:nvPr/>
        </p:nvSpPr>
        <p:spPr>
          <a:xfrm>
            <a:off x="994075" y="3743725"/>
            <a:ext cx="10359600" cy="3000000"/>
          </a:xfrm>
          <a:prstGeom prst="rect">
            <a:avLst/>
          </a:prstGeom>
          <a:noFill/>
          <a:ln>
            <a:noFill/>
          </a:ln>
        </p:spPr>
        <p:txBody>
          <a:bodyPr spcFirstLastPara="1" wrap="square" lIns="91425" tIns="91425" rIns="91425" bIns="91425" anchor="t" anchorCtr="0">
            <a:noAutofit/>
          </a:bodyPr>
          <a:lstStyle/>
          <a:p>
            <a:pPr marL="457200" lvl="0" indent="-342900" algn="l" rtl="0">
              <a:lnSpc>
                <a:spcPct val="90000"/>
              </a:lnSpc>
              <a:spcBef>
                <a:spcPts val="1000"/>
              </a:spcBef>
              <a:spcAft>
                <a:spcPts val="0"/>
              </a:spcAft>
              <a:buClr>
                <a:schemeClr val="dk1"/>
              </a:buClr>
              <a:buSzPts val="1800"/>
              <a:buFont typeface="Century Gothic"/>
              <a:buChar char="•"/>
            </a:pPr>
            <a:r>
              <a:rPr lang="en-US" sz="2800">
                <a:solidFill>
                  <a:schemeClr val="dk1"/>
                </a:solidFill>
                <a:latin typeface="Century Gothic"/>
                <a:ea typeface="Century Gothic"/>
                <a:cs typeface="Century Gothic"/>
                <a:sym typeface="Century Gothic"/>
              </a:rPr>
              <a:t>When a process begins, he start event generates a token</a:t>
            </a:r>
            <a:endParaRPr sz="2800">
              <a:solidFill>
                <a:schemeClr val="dk1"/>
              </a:solidFill>
              <a:latin typeface="Century Gothic"/>
              <a:ea typeface="Century Gothic"/>
              <a:cs typeface="Century Gothic"/>
              <a:sym typeface="Century Gothic"/>
            </a:endParaRPr>
          </a:p>
          <a:p>
            <a:pPr marL="457200" lvl="0" indent="-342900" algn="l" rtl="0">
              <a:lnSpc>
                <a:spcPct val="90000"/>
              </a:lnSpc>
              <a:spcBef>
                <a:spcPts val="0"/>
              </a:spcBef>
              <a:spcAft>
                <a:spcPts val="0"/>
              </a:spcAft>
              <a:buClr>
                <a:schemeClr val="dk1"/>
              </a:buClr>
              <a:buSzPts val="1800"/>
              <a:buFont typeface="Century Gothic"/>
              <a:buChar char="•"/>
            </a:pPr>
            <a:r>
              <a:rPr lang="en-US" sz="2800">
                <a:solidFill>
                  <a:schemeClr val="dk1"/>
                </a:solidFill>
                <a:latin typeface="Century Gothic"/>
                <a:ea typeface="Century Gothic"/>
                <a:cs typeface="Century Gothic"/>
                <a:sym typeface="Century Gothic"/>
              </a:rPr>
              <a:t>The token migrates to the first activity along with the sequence flow</a:t>
            </a:r>
            <a:endParaRPr sz="2800">
              <a:solidFill>
                <a:schemeClr val="dk1"/>
              </a:solidFill>
              <a:latin typeface="Century Gothic"/>
              <a:ea typeface="Century Gothic"/>
              <a:cs typeface="Century Gothic"/>
              <a:sym typeface="Century Gothic"/>
            </a:endParaRPr>
          </a:p>
          <a:p>
            <a:pPr marL="457200" lvl="0" indent="-342900" algn="l" rtl="0">
              <a:lnSpc>
                <a:spcPct val="90000"/>
              </a:lnSpc>
              <a:spcBef>
                <a:spcPts val="0"/>
              </a:spcBef>
              <a:spcAft>
                <a:spcPts val="0"/>
              </a:spcAft>
              <a:buClr>
                <a:schemeClr val="dk1"/>
              </a:buClr>
              <a:buSzPts val="1800"/>
              <a:buFont typeface="Century Gothic"/>
              <a:buChar char="•"/>
            </a:pPr>
            <a:r>
              <a:rPr lang="en-US" sz="2800">
                <a:solidFill>
                  <a:schemeClr val="dk1"/>
                </a:solidFill>
                <a:latin typeface="Century Gothic"/>
                <a:ea typeface="Century Gothic"/>
                <a:cs typeface="Century Gothic"/>
                <a:sym typeface="Century Gothic"/>
              </a:rPr>
              <a:t>When a token touch an activity, it is executed</a:t>
            </a:r>
            <a:endParaRPr sz="2800">
              <a:solidFill>
                <a:schemeClr val="dk1"/>
              </a:solidFill>
              <a:latin typeface="Century Gothic"/>
              <a:ea typeface="Century Gothic"/>
              <a:cs typeface="Century Gothic"/>
              <a:sym typeface="Century Gothic"/>
            </a:endParaRPr>
          </a:p>
          <a:p>
            <a:pPr marL="457200" lvl="0" indent="-342900" algn="l" rtl="0">
              <a:lnSpc>
                <a:spcPct val="90000"/>
              </a:lnSpc>
              <a:spcBef>
                <a:spcPts val="0"/>
              </a:spcBef>
              <a:spcAft>
                <a:spcPts val="0"/>
              </a:spcAft>
              <a:buClr>
                <a:schemeClr val="dk1"/>
              </a:buClr>
              <a:buSzPts val="1800"/>
              <a:buFont typeface="Century Gothic"/>
              <a:buChar char="•"/>
            </a:pPr>
            <a:r>
              <a:rPr lang="en-US" sz="2800">
                <a:solidFill>
                  <a:schemeClr val="dk1"/>
                </a:solidFill>
                <a:latin typeface="Century Gothic"/>
                <a:ea typeface="Century Gothic"/>
                <a:cs typeface="Century Gothic"/>
                <a:sym typeface="Century Gothic"/>
              </a:rPr>
              <a:t>After activity execution, the token goes to the next flow</a:t>
            </a:r>
            <a:endParaRPr sz="2800">
              <a:solidFill>
                <a:schemeClr val="dk1"/>
              </a:solidFill>
              <a:latin typeface="Century Gothic"/>
              <a:ea typeface="Century Gothic"/>
              <a:cs typeface="Century Gothic"/>
              <a:sym typeface="Century Gothic"/>
            </a:endParaRPr>
          </a:p>
          <a:p>
            <a:pPr marL="0" lvl="0" indent="0" algn="l" rtl="0">
              <a:lnSpc>
                <a:spcPct val="90000"/>
              </a:lnSpc>
              <a:spcBef>
                <a:spcPts val="1000"/>
              </a:spcBef>
              <a:spcAft>
                <a:spcPts val="0"/>
              </a:spcAft>
              <a:buNone/>
            </a:pPr>
            <a:endParaRPr sz="2800">
              <a:solidFill>
                <a:schemeClr val="dk1"/>
              </a:solidFill>
              <a:latin typeface="Century Gothic"/>
              <a:ea typeface="Century Gothic"/>
              <a:cs typeface="Century Gothic"/>
              <a:sym typeface="Century Gothic"/>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pic>
        <p:nvPicPr>
          <p:cNvPr id="686" name="Google Shape;686;p67" descr="bpm-book-weske_149.png"/>
          <p:cNvPicPr preferRelativeResize="0"/>
          <p:nvPr/>
        </p:nvPicPr>
        <p:blipFill rotWithShape="1">
          <a:blip r:embed="rId3">
            <a:alphaModFix/>
          </a:blip>
          <a:srcRect/>
          <a:stretch/>
        </p:blipFill>
        <p:spPr>
          <a:xfrm>
            <a:off x="2209800" y="2105025"/>
            <a:ext cx="7772400" cy="3408362"/>
          </a:xfrm>
          <a:prstGeom prst="rect">
            <a:avLst/>
          </a:prstGeom>
          <a:noFill/>
          <a:ln>
            <a:noFill/>
          </a:ln>
        </p:spPr>
      </p:pic>
      <p:sp>
        <p:nvSpPr>
          <p:cNvPr id="687" name="Google Shape;687;p67"/>
          <p:cNvSpPr txBox="1">
            <a:spLocks noGrp="1"/>
          </p:cNvSpPr>
          <p:nvPr>
            <p:ph type="title"/>
          </p:nvPr>
        </p:nvSpPr>
        <p:spPr>
          <a:xfrm>
            <a:off x="407987" y="500062"/>
            <a:ext cx="7931150" cy="914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Simple BP model in BPMN</a:t>
            </a:r>
            <a:endParaRPr/>
          </a:p>
        </p:txBody>
      </p:sp>
      <p:sp>
        <p:nvSpPr>
          <p:cNvPr id="688" name="Google Shape;688;p67"/>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2"/>
              </a:buClr>
              <a:buSzPts val="1400"/>
              <a:buFont typeface="Verdana"/>
              <a:buNone/>
            </a:pPr>
            <a:fld id="{00000000-1234-1234-1234-123412341234}" type="slidenum">
              <a:rPr lang="en-US" sz="1400" b="0" i="0" u="none">
                <a:solidFill>
                  <a:schemeClr val="dk2"/>
                </a:solidFill>
                <a:latin typeface="Verdana"/>
                <a:ea typeface="Verdana"/>
                <a:cs typeface="Verdana"/>
                <a:sym typeface="Verdana"/>
              </a:rPr>
              <a:t>18</a:t>
            </a:fld>
            <a:endParaRPr/>
          </a:p>
        </p:txBody>
      </p:sp>
      <p:sp>
        <p:nvSpPr>
          <p:cNvPr id="689" name="Google Shape;689;p67"/>
          <p:cNvSpPr txBox="1"/>
          <p:nvPr/>
        </p:nvSpPr>
        <p:spPr>
          <a:xfrm>
            <a:off x="2640012" y="5105400"/>
            <a:ext cx="6335700" cy="865200"/>
          </a:xfrm>
          <a:prstGeom prst="rect">
            <a:avLst/>
          </a:prstGeom>
          <a:solidFill>
            <a:schemeClr val="lt1"/>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690" name="Google Shape;690;p67"/>
          <p:cNvSpPr txBox="1"/>
          <p:nvPr/>
        </p:nvSpPr>
        <p:spPr>
          <a:xfrm>
            <a:off x="1992312" y="4198937"/>
            <a:ext cx="942900" cy="523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400"/>
              <a:buFont typeface="Verdana"/>
              <a:buNone/>
            </a:pPr>
            <a:r>
              <a:rPr lang="en-US" sz="1400" b="0" i="0" u="none">
                <a:solidFill>
                  <a:schemeClr val="dk1"/>
                </a:solidFill>
                <a:latin typeface="Verdana"/>
                <a:ea typeface="Verdana"/>
                <a:cs typeface="Verdana"/>
                <a:sym typeface="Verdana"/>
              </a:rPr>
              <a:t>Order </a:t>
            </a:r>
            <a:endParaRPr/>
          </a:p>
          <a:p>
            <a:pPr marL="0" marR="0" lvl="0" indent="0" algn="ctr" rtl="0">
              <a:lnSpc>
                <a:spcPct val="100000"/>
              </a:lnSpc>
              <a:spcBef>
                <a:spcPts val="0"/>
              </a:spcBef>
              <a:spcAft>
                <a:spcPts val="0"/>
              </a:spcAft>
              <a:buClr>
                <a:schemeClr val="dk1"/>
              </a:buClr>
              <a:buSzPts val="1400"/>
              <a:buFont typeface="Verdana"/>
              <a:buNone/>
            </a:pPr>
            <a:r>
              <a:rPr lang="en-US" sz="1400" b="0" i="0" u="none">
                <a:solidFill>
                  <a:schemeClr val="dk1"/>
                </a:solidFill>
                <a:latin typeface="Verdana"/>
                <a:ea typeface="Verdana"/>
                <a:cs typeface="Verdana"/>
                <a:sym typeface="Verdana"/>
              </a:rPr>
              <a:t>received</a:t>
            </a:r>
            <a:endParaRPr/>
          </a:p>
        </p:txBody>
      </p:sp>
      <p:sp>
        <p:nvSpPr>
          <p:cNvPr id="691" name="Google Shape;691;p67"/>
          <p:cNvSpPr txBox="1"/>
          <p:nvPr/>
        </p:nvSpPr>
        <p:spPr>
          <a:xfrm>
            <a:off x="8650287" y="4989512"/>
            <a:ext cx="1087500" cy="523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400"/>
              <a:buFont typeface="Verdana"/>
              <a:buNone/>
            </a:pPr>
            <a:r>
              <a:rPr lang="en-US" sz="1400" b="0" i="0" u="none">
                <a:solidFill>
                  <a:schemeClr val="dk1"/>
                </a:solidFill>
                <a:latin typeface="Verdana"/>
                <a:ea typeface="Verdana"/>
                <a:cs typeface="Verdana"/>
                <a:sym typeface="Verdana"/>
              </a:rPr>
              <a:t>Order </a:t>
            </a:r>
            <a:endParaRPr/>
          </a:p>
          <a:p>
            <a:pPr marL="0" marR="0" lvl="0" indent="0" algn="ctr" rtl="0">
              <a:lnSpc>
                <a:spcPct val="100000"/>
              </a:lnSpc>
              <a:spcBef>
                <a:spcPts val="0"/>
              </a:spcBef>
              <a:spcAft>
                <a:spcPts val="0"/>
              </a:spcAft>
              <a:buClr>
                <a:schemeClr val="dk1"/>
              </a:buClr>
              <a:buSzPts val="1400"/>
              <a:buFont typeface="Verdana"/>
              <a:buNone/>
            </a:pPr>
            <a:r>
              <a:rPr lang="en-US" sz="1400" b="0" i="0" u="none">
                <a:solidFill>
                  <a:schemeClr val="dk1"/>
                </a:solidFill>
                <a:latin typeface="Verdana"/>
                <a:ea typeface="Verdana"/>
                <a:cs typeface="Verdana"/>
                <a:sym typeface="Verdana"/>
              </a:rPr>
              <a:t>processed</a:t>
            </a:r>
            <a:endParaRPr/>
          </a:p>
        </p:txBody>
      </p:sp>
      <p:sp>
        <p:nvSpPr>
          <p:cNvPr id="692" name="Google Shape;692;p67"/>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697" name="Google Shape;697;p68"/>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Resources</a:t>
            </a:r>
            <a:endParaRPr/>
          </a:p>
        </p:txBody>
      </p:sp>
      <p:sp>
        <p:nvSpPr>
          <p:cNvPr id="698" name="Google Shape;698;p68"/>
          <p:cNvSpPr txBox="1">
            <a:spLocks noGrp="1"/>
          </p:cNvSpPr>
          <p:nvPr>
            <p:ph type="body" idx="1"/>
          </p:nvPr>
        </p:nvSpPr>
        <p:spPr>
          <a:xfrm>
            <a:off x="838200" y="1690675"/>
            <a:ext cx="9889500" cy="43512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800"/>
              <a:buFont typeface="Arial"/>
              <a:buChar char="•"/>
            </a:pPr>
            <a:r>
              <a:rPr lang="en-US" sz="2800" b="0" i="0" u="none">
                <a:solidFill>
                  <a:schemeClr val="dk1"/>
                </a:solidFill>
                <a:latin typeface="Calibri"/>
                <a:ea typeface="Calibri"/>
                <a:cs typeface="Calibri"/>
                <a:sym typeface="Calibri"/>
              </a:rPr>
              <a:t>BPMN provides two constructs to model resource aspects: </a:t>
            </a:r>
            <a:endParaRPr/>
          </a:p>
          <a:p>
            <a:pPr marL="685800" marR="0" lvl="1" indent="-228600" algn="l" rtl="0">
              <a:lnSpc>
                <a:spcPct val="90000"/>
              </a:lnSpc>
              <a:spcBef>
                <a:spcPts val="500"/>
              </a:spcBef>
              <a:spcAft>
                <a:spcPts val="0"/>
              </a:spcAft>
              <a:buClr>
                <a:schemeClr val="dk1"/>
              </a:buClr>
              <a:buSzPts val="2400"/>
              <a:buFont typeface="Arial"/>
              <a:buChar char="•"/>
            </a:pPr>
            <a:r>
              <a:rPr lang="en-US" sz="2400" b="1" i="0" u="none" strike="noStrike" cap="none">
                <a:solidFill>
                  <a:schemeClr val="dk1"/>
                </a:solidFill>
                <a:latin typeface="Calibri"/>
                <a:ea typeface="Calibri"/>
                <a:cs typeface="Calibri"/>
                <a:sym typeface="Calibri"/>
              </a:rPr>
              <a:t>Pools </a:t>
            </a:r>
            <a:r>
              <a:rPr lang="en-US" sz="2400" b="0" i="0" u="none" strike="noStrike" cap="none">
                <a:solidFill>
                  <a:schemeClr val="dk1"/>
                </a:solidFill>
                <a:latin typeface="Calibri"/>
                <a:ea typeface="Calibri"/>
                <a:cs typeface="Calibri"/>
                <a:sym typeface="Calibri"/>
              </a:rPr>
              <a:t>are generally used to model resource classes</a:t>
            </a:r>
            <a:endParaRPr/>
          </a:p>
          <a:p>
            <a:pPr marL="685800" marR="0" lvl="1" indent="-228600" algn="l" rtl="0">
              <a:lnSpc>
                <a:spcPct val="90000"/>
              </a:lnSpc>
              <a:spcBef>
                <a:spcPts val="500"/>
              </a:spcBef>
              <a:spcAft>
                <a:spcPts val="0"/>
              </a:spcAft>
              <a:buClr>
                <a:schemeClr val="dk1"/>
              </a:buClr>
              <a:buSzPts val="2400"/>
              <a:buFont typeface="Arial"/>
              <a:buChar char="•"/>
            </a:pPr>
            <a:r>
              <a:rPr lang="en-US" sz="2400" b="1" i="0" u="none" strike="noStrike" cap="none">
                <a:solidFill>
                  <a:schemeClr val="dk1"/>
                </a:solidFill>
                <a:latin typeface="Calibri"/>
                <a:ea typeface="Calibri"/>
                <a:cs typeface="Calibri"/>
                <a:sym typeface="Calibri"/>
              </a:rPr>
              <a:t>Lanes</a:t>
            </a:r>
            <a:r>
              <a:rPr lang="en-US" sz="2400" b="0" i="0" u="none" strike="noStrike" cap="none">
                <a:solidFill>
                  <a:schemeClr val="dk1"/>
                </a:solidFill>
                <a:latin typeface="Calibri"/>
                <a:ea typeface="Calibri"/>
                <a:cs typeface="Calibri"/>
                <a:sym typeface="Calibri"/>
              </a:rPr>
              <a:t> are used to partition a pool into sub-classes or single resources. Lanes can be nested within each other in multiple levels. </a:t>
            </a:r>
            <a:endParaRPr/>
          </a:p>
          <a:p>
            <a:pPr marL="228600" marR="0" lvl="0" indent="-228600" algn="l" rtl="0">
              <a:lnSpc>
                <a:spcPct val="90000"/>
              </a:lnSpc>
              <a:spcBef>
                <a:spcPts val="1000"/>
              </a:spcBef>
              <a:spcAft>
                <a:spcPts val="0"/>
              </a:spcAft>
              <a:buClr>
                <a:schemeClr val="dk1"/>
              </a:buClr>
              <a:buSzPts val="2800"/>
              <a:buFont typeface="Arial"/>
              <a:buChar char="•"/>
            </a:pPr>
            <a:r>
              <a:rPr lang="en-US" sz="2800" b="0" i="0" u="none">
                <a:solidFill>
                  <a:schemeClr val="dk1"/>
                </a:solidFill>
                <a:latin typeface="Calibri"/>
                <a:ea typeface="Calibri"/>
                <a:cs typeface="Calibri"/>
                <a:sym typeface="Calibri"/>
              </a:rPr>
              <a:t>There are no constraints as to what specific resource type a </a:t>
            </a:r>
            <a:r>
              <a:rPr lang="en-US" sz="2800" b="1" i="0" u="none">
                <a:solidFill>
                  <a:schemeClr val="dk1"/>
                </a:solidFill>
                <a:latin typeface="Calibri"/>
                <a:ea typeface="Calibri"/>
                <a:cs typeface="Calibri"/>
                <a:sym typeface="Calibri"/>
              </a:rPr>
              <a:t>pool</a:t>
            </a:r>
            <a:r>
              <a:rPr lang="en-US" sz="2800" b="0" i="0" u="none">
                <a:solidFill>
                  <a:schemeClr val="dk1"/>
                </a:solidFill>
                <a:latin typeface="Calibri"/>
                <a:ea typeface="Calibri"/>
                <a:cs typeface="Calibri"/>
                <a:sym typeface="Calibri"/>
              </a:rPr>
              <a:t> or a </a:t>
            </a:r>
            <a:r>
              <a:rPr lang="en-US" sz="2800" b="1" i="0" u="none">
                <a:solidFill>
                  <a:schemeClr val="dk1"/>
                </a:solidFill>
                <a:latin typeface="Calibri"/>
                <a:ea typeface="Calibri"/>
                <a:cs typeface="Calibri"/>
                <a:sym typeface="Calibri"/>
              </a:rPr>
              <a:t>lane</a:t>
            </a:r>
            <a:r>
              <a:rPr lang="en-US" sz="2800" b="0" i="0" u="none">
                <a:solidFill>
                  <a:schemeClr val="dk1"/>
                </a:solidFill>
                <a:latin typeface="Calibri"/>
                <a:ea typeface="Calibri"/>
                <a:cs typeface="Calibri"/>
                <a:sym typeface="Calibri"/>
              </a:rPr>
              <a:t> should model</a:t>
            </a:r>
            <a:endParaRPr/>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We would typically use:</a:t>
            </a:r>
            <a:endParaRPr/>
          </a:p>
          <a:p>
            <a:pPr marL="1143000" marR="0" lvl="2" indent="-228600" algn="l" rtl="0">
              <a:lnSpc>
                <a:spcPct val="90000"/>
              </a:lnSpc>
              <a:spcBef>
                <a:spcPts val="50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A pool to model a </a:t>
            </a:r>
            <a:r>
              <a:rPr lang="en-US" sz="2000" b="0" i="1" u="none" strike="noStrike" cap="none">
                <a:solidFill>
                  <a:schemeClr val="dk1"/>
                </a:solidFill>
                <a:latin typeface="Calibri"/>
                <a:ea typeface="Calibri"/>
                <a:cs typeface="Calibri"/>
                <a:sym typeface="Calibri"/>
              </a:rPr>
              <a:t>business party </a:t>
            </a:r>
            <a:r>
              <a:rPr lang="en-US" sz="2000" b="0" i="0" u="none" strike="noStrike" cap="none">
                <a:solidFill>
                  <a:schemeClr val="dk1"/>
                </a:solidFill>
                <a:latin typeface="Calibri"/>
                <a:ea typeface="Calibri"/>
                <a:cs typeface="Calibri"/>
                <a:sym typeface="Calibri"/>
              </a:rPr>
              <a:t>like a whole organization</a:t>
            </a:r>
            <a:endParaRPr/>
          </a:p>
          <a:p>
            <a:pPr marL="1143000" marR="0" lvl="2" indent="-228600" algn="l" rtl="0">
              <a:lnSpc>
                <a:spcPct val="90000"/>
              </a:lnSpc>
              <a:spcBef>
                <a:spcPts val="50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A lane to model a department, unit, team or software system/equipment within that organization</a:t>
            </a:r>
            <a:endParaRPr/>
          </a:p>
          <a:p>
            <a:pPr marL="228600" lvl="0" indent="-239776" algn="l" rtl="0">
              <a:lnSpc>
                <a:spcPct val="100000"/>
              </a:lnSpc>
              <a:spcBef>
                <a:spcPts val="0"/>
              </a:spcBef>
              <a:spcAft>
                <a:spcPts val="0"/>
              </a:spcAft>
              <a:buClr>
                <a:schemeClr val="accent1"/>
              </a:buClr>
              <a:buSzPts val="1976"/>
              <a:buFont typeface="Noto Sans Symbols"/>
              <a:buChar char="•"/>
            </a:pPr>
            <a:r>
              <a:rPr lang="en-US" sz="2600" b="1">
                <a:latin typeface="Calibri"/>
                <a:ea typeface="Calibri"/>
                <a:cs typeface="Calibri"/>
                <a:sym typeface="Calibri"/>
              </a:rPr>
              <a:t>A message flow </a:t>
            </a:r>
            <a:r>
              <a:rPr lang="en-US" sz="2600">
                <a:latin typeface="Calibri"/>
                <a:ea typeface="Calibri"/>
                <a:cs typeface="Calibri"/>
                <a:sym typeface="Calibri"/>
              </a:rPr>
              <a:t>represents the flow of information between two separate resource classes (pools)</a:t>
            </a:r>
            <a:endParaRPr sz="1400">
              <a:latin typeface="Arial"/>
              <a:ea typeface="Arial"/>
              <a:cs typeface="Arial"/>
              <a:sym typeface="Arial"/>
            </a:endParaRPr>
          </a:p>
          <a:p>
            <a:pPr marL="228600" marR="0" lvl="0" indent="-101600" algn="l" rtl="0">
              <a:lnSpc>
                <a:spcPct val="90000"/>
              </a:lnSpc>
              <a:spcBef>
                <a:spcPts val="1000"/>
              </a:spcBef>
              <a:spcAft>
                <a:spcPts val="0"/>
              </a:spcAft>
              <a:buClr>
                <a:schemeClr val="dk1"/>
              </a:buClr>
              <a:buSzPts val="2000"/>
              <a:buFont typeface="Arial"/>
              <a:buNone/>
            </a:pPr>
            <a:endParaRPr sz="2000">
              <a:latin typeface="Calibri"/>
              <a:ea typeface="Calibri"/>
              <a:cs typeface="Calibri"/>
              <a:sym typeface="Calibri"/>
            </a:endParaRPr>
          </a:p>
        </p:txBody>
      </p:sp>
      <p:sp>
        <p:nvSpPr>
          <p:cNvPr id="699" name="Google Shape;699;p68"/>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Verdana"/>
              <a:buNone/>
            </a:pPr>
            <a:fld id="{00000000-1234-1234-1234-123412341234}" type="slidenum">
              <a:rPr lang="en-US" sz="1200" b="0" i="0" u="none">
                <a:solidFill>
                  <a:srgbClr val="898989"/>
                </a:solidFill>
                <a:latin typeface="Verdana"/>
                <a:ea typeface="Verdana"/>
                <a:cs typeface="Verdana"/>
                <a:sym typeface="Verdana"/>
              </a:rPr>
              <a:t>19</a:t>
            </a:fld>
            <a:endParaRPr/>
          </a:p>
        </p:txBody>
      </p:sp>
      <p:sp>
        <p:nvSpPr>
          <p:cNvPr id="700" name="Google Shape;700;p68"/>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50"/>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BPMN</a:t>
            </a:r>
            <a:endParaRPr/>
          </a:p>
        </p:txBody>
      </p:sp>
      <p:sp>
        <p:nvSpPr>
          <p:cNvPr id="542" name="Google Shape;542;p50"/>
          <p:cNvSpPr txBox="1">
            <a:spLocks noGrp="1"/>
          </p:cNvSpPr>
          <p:nvPr>
            <p:ph type="body" idx="4294967295"/>
          </p:nvPr>
        </p:nvSpPr>
        <p:spPr>
          <a:xfrm>
            <a:off x="695400" y="1484784"/>
            <a:ext cx="10441160" cy="4871566"/>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100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The primary goal of BPMN is to provide a notation that is readily understandable by all business users:</a:t>
            </a:r>
            <a:endParaRPr/>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the business analysts that create the initial drafts of the process, </a:t>
            </a:r>
            <a:endParaRPr/>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the technical developers responsible for implementing the technology that will perform those process</a:t>
            </a:r>
            <a:endParaRPr/>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the business people who will manage and monitor those processes</a:t>
            </a:r>
            <a:endParaRPr/>
          </a:p>
          <a:p>
            <a:pPr marL="228600" marR="0" lvl="0" indent="-228600" algn="l" rtl="0">
              <a:lnSpc>
                <a:spcPct val="90000"/>
              </a:lnSpc>
              <a:spcBef>
                <a:spcPts val="100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Thus, BPMN creates a standardized bridge for the gap between the business process design and process implementation</a:t>
            </a:r>
            <a:endParaRPr/>
          </a:p>
          <a:p>
            <a:pPr marL="228600" marR="0" lvl="0" indent="-228600" algn="l" rtl="0">
              <a:lnSpc>
                <a:spcPct val="90000"/>
              </a:lnSpc>
              <a:spcBef>
                <a:spcPts val="100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We focus on it since it is the de facto standard notation to model BPs in particular within industrial contexts</a:t>
            </a:r>
            <a:endParaRPr/>
          </a:p>
        </p:txBody>
      </p:sp>
      <p:sp>
        <p:nvSpPr>
          <p:cNvPr id="543" name="Google Shape;543;p50"/>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2"/>
              </a:buClr>
              <a:buSzPts val="1400"/>
              <a:buFont typeface="Verdana"/>
              <a:buNone/>
            </a:pPr>
            <a:fld id="{00000000-1234-1234-1234-123412341234}" type="slidenum">
              <a:rPr lang="en-US" sz="1400" b="0" i="0" u="none">
                <a:solidFill>
                  <a:schemeClr val="dk2"/>
                </a:solidFill>
                <a:latin typeface="Verdana"/>
                <a:ea typeface="Verdana"/>
                <a:cs typeface="Verdana"/>
                <a:sym typeface="Verdana"/>
              </a:rPr>
              <a:t>2</a:t>
            </a:fld>
            <a:endParaRPr/>
          </a:p>
        </p:txBody>
      </p:sp>
      <p:sp>
        <p:nvSpPr>
          <p:cNvPr id="544" name="Google Shape;544;p50"/>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pic>
        <p:nvPicPr>
          <p:cNvPr id="705" name="Google Shape;705;p69" descr="bpm-book-weske_150.png"/>
          <p:cNvPicPr preferRelativeResize="0"/>
          <p:nvPr/>
        </p:nvPicPr>
        <p:blipFill rotWithShape="1">
          <a:blip r:embed="rId3">
            <a:alphaModFix/>
          </a:blip>
          <a:srcRect/>
          <a:stretch/>
        </p:blipFill>
        <p:spPr>
          <a:xfrm>
            <a:off x="2279650" y="1720850"/>
            <a:ext cx="7772399" cy="4370388"/>
          </a:xfrm>
          <a:prstGeom prst="rect">
            <a:avLst/>
          </a:prstGeom>
          <a:noFill/>
          <a:ln>
            <a:noFill/>
          </a:ln>
        </p:spPr>
      </p:pic>
      <p:sp>
        <p:nvSpPr>
          <p:cNvPr id="706" name="Google Shape;706;p69"/>
          <p:cNvSpPr txBox="1">
            <a:spLocks noGrp="1"/>
          </p:cNvSpPr>
          <p:nvPr>
            <p:ph type="title"/>
          </p:nvPr>
        </p:nvSpPr>
        <p:spPr>
          <a:xfrm>
            <a:off x="263525" y="531812"/>
            <a:ext cx="9947275" cy="914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en-US" sz="4000" b="0" i="0" u="none">
                <a:solidFill>
                  <a:schemeClr val="dk1"/>
                </a:solidFill>
                <a:latin typeface="Calibri"/>
                <a:ea typeface="Calibri"/>
                <a:cs typeface="Calibri"/>
                <a:sym typeface="Calibri"/>
              </a:rPr>
              <a:t>Simple BP model with resources information</a:t>
            </a:r>
            <a:endParaRPr/>
          </a:p>
        </p:txBody>
      </p:sp>
      <p:sp>
        <p:nvSpPr>
          <p:cNvPr id="707" name="Google Shape;707;p69"/>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2"/>
              </a:buClr>
              <a:buSzPts val="1400"/>
              <a:buFont typeface="Verdana"/>
              <a:buNone/>
            </a:pPr>
            <a:fld id="{00000000-1234-1234-1234-123412341234}" type="slidenum">
              <a:rPr lang="en-US" sz="1400" b="0" i="0" u="none">
                <a:solidFill>
                  <a:schemeClr val="dk2"/>
                </a:solidFill>
                <a:latin typeface="Verdana"/>
                <a:ea typeface="Verdana"/>
                <a:cs typeface="Verdana"/>
                <a:sym typeface="Verdana"/>
              </a:rPr>
              <a:t>20</a:t>
            </a:fld>
            <a:endParaRPr/>
          </a:p>
        </p:txBody>
      </p:sp>
      <p:sp>
        <p:nvSpPr>
          <p:cNvPr id="708" name="Google Shape;708;p69"/>
          <p:cNvSpPr txBox="1"/>
          <p:nvPr/>
        </p:nvSpPr>
        <p:spPr>
          <a:xfrm>
            <a:off x="2640012" y="5826125"/>
            <a:ext cx="6335700" cy="865200"/>
          </a:xfrm>
          <a:prstGeom prst="rect">
            <a:avLst/>
          </a:prstGeom>
          <a:solidFill>
            <a:schemeClr val="lt1"/>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709" name="Google Shape;709;p69"/>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pic>
        <p:nvPicPr>
          <p:cNvPr id="714" name="Google Shape;714;g75f49c94a8_0_779" descr="bpm-book-weske_001.png"/>
          <p:cNvPicPr preferRelativeResize="0"/>
          <p:nvPr/>
        </p:nvPicPr>
        <p:blipFill rotWithShape="1">
          <a:blip r:embed="rId3">
            <a:alphaModFix/>
          </a:blip>
          <a:srcRect/>
          <a:stretch/>
        </p:blipFill>
        <p:spPr>
          <a:xfrm>
            <a:off x="2362200" y="2652712"/>
            <a:ext cx="7772399" cy="3074987"/>
          </a:xfrm>
          <a:prstGeom prst="rect">
            <a:avLst/>
          </a:prstGeom>
          <a:noFill/>
          <a:ln>
            <a:noFill/>
          </a:ln>
        </p:spPr>
      </p:pic>
      <p:sp>
        <p:nvSpPr>
          <p:cNvPr id="715" name="Google Shape;715;g75f49c94a8_0_779"/>
          <p:cNvSpPr txBox="1">
            <a:spLocks noGrp="1"/>
          </p:cNvSpPr>
          <p:nvPr>
            <p:ph type="title"/>
          </p:nvPr>
        </p:nvSpPr>
        <p:spPr>
          <a:xfrm>
            <a:off x="553000" y="379375"/>
            <a:ext cx="102981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From textual to graphical notation: Reseller</a:t>
            </a:r>
            <a:endParaRPr/>
          </a:p>
        </p:txBody>
      </p:sp>
      <p:sp>
        <p:nvSpPr>
          <p:cNvPr id="716" name="Google Shape;716;g75f49c94a8_0_779"/>
          <p:cNvSpPr txBox="1"/>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2"/>
              </a:buClr>
              <a:buSzPts val="1400"/>
              <a:buFont typeface="Verdana"/>
              <a:buNone/>
            </a:pPr>
            <a:fld id="{00000000-1234-1234-1234-123412341234}" type="slidenum">
              <a:rPr lang="en-US" sz="1400" b="0" i="0" u="none">
                <a:solidFill>
                  <a:schemeClr val="dk2"/>
                </a:solidFill>
                <a:latin typeface="Verdana"/>
                <a:ea typeface="Verdana"/>
                <a:cs typeface="Verdana"/>
                <a:sym typeface="Verdana"/>
              </a:rPr>
              <a:t>21</a:t>
            </a:fld>
            <a:endParaRPr/>
          </a:p>
        </p:txBody>
      </p:sp>
      <p:sp>
        <p:nvSpPr>
          <p:cNvPr id="717" name="Google Shape;717;g75f49c94a8_0_779"/>
          <p:cNvSpPr txBox="1"/>
          <p:nvPr/>
        </p:nvSpPr>
        <p:spPr>
          <a:xfrm>
            <a:off x="3295650" y="4983162"/>
            <a:ext cx="5256300" cy="720600"/>
          </a:xfrm>
          <a:prstGeom prst="rect">
            <a:avLst/>
          </a:prstGeom>
          <a:solidFill>
            <a:schemeClr val="lt1"/>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718" name="Google Shape;718;g75f49c94a8_0_779"/>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pic>
        <p:nvPicPr>
          <p:cNvPr id="723" name="Google Shape;723;g75f49c94a8_0_788" descr="bpm-book-weske_002.png"/>
          <p:cNvPicPr preferRelativeResize="0"/>
          <p:nvPr/>
        </p:nvPicPr>
        <p:blipFill rotWithShape="1">
          <a:blip r:embed="rId3">
            <a:alphaModFix/>
          </a:blip>
          <a:srcRect/>
          <a:stretch/>
        </p:blipFill>
        <p:spPr>
          <a:xfrm>
            <a:off x="2209800" y="2047875"/>
            <a:ext cx="7772399" cy="3468687"/>
          </a:xfrm>
          <a:prstGeom prst="rect">
            <a:avLst/>
          </a:prstGeom>
          <a:noFill/>
          <a:ln>
            <a:noFill/>
          </a:ln>
        </p:spPr>
      </p:pic>
      <p:sp>
        <p:nvSpPr>
          <p:cNvPr id="724" name="Google Shape;724;g75f49c94a8_0_788"/>
          <p:cNvSpPr txBox="1">
            <a:spLocks noGrp="1"/>
          </p:cNvSpPr>
          <p:nvPr>
            <p:ph type="title"/>
          </p:nvPr>
        </p:nvSpPr>
        <p:spPr>
          <a:xfrm>
            <a:off x="838200" y="365125"/>
            <a:ext cx="99093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From textual to graphical notation: Buyer</a:t>
            </a:r>
            <a:endParaRPr/>
          </a:p>
        </p:txBody>
      </p:sp>
      <p:sp>
        <p:nvSpPr>
          <p:cNvPr id="725" name="Google Shape;725;g75f49c94a8_0_788"/>
          <p:cNvSpPr txBox="1"/>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2"/>
              </a:buClr>
              <a:buSzPts val="1400"/>
              <a:buFont typeface="Verdana"/>
              <a:buNone/>
            </a:pPr>
            <a:fld id="{00000000-1234-1234-1234-123412341234}" type="slidenum">
              <a:rPr lang="en-US" sz="1400" b="0" i="0" u="none">
                <a:solidFill>
                  <a:schemeClr val="dk2"/>
                </a:solidFill>
                <a:latin typeface="Verdana"/>
                <a:ea typeface="Verdana"/>
                <a:cs typeface="Verdana"/>
                <a:sym typeface="Verdana"/>
              </a:rPr>
              <a:t>22</a:t>
            </a:fld>
            <a:endParaRPr/>
          </a:p>
        </p:txBody>
      </p:sp>
      <p:sp>
        <p:nvSpPr>
          <p:cNvPr id="726" name="Google Shape;726;g75f49c94a8_0_788"/>
          <p:cNvSpPr txBox="1"/>
          <p:nvPr/>
        </p:nvSpPr>
        <p:spPr>
          <a:xfrm>
            <a:off x="3432175" y="4652962"/>
            <a:ext cx="5256300" cy="720600"/>
          </a:xfrm>
          <a:prstGeom prst="rect">
            <a:avLst/>
          </a:prstGeom>
          <a:solidFill>
            <a:schemeClr val="lt1"/>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727" name="Google Shape;727;g75f49c94a8_0_788"/>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pic>
        <p:nvPicPr>
          <p:cNvPr id="732" name="Google Shape;732;g75f49c94a8_0_797" descr="bpm-book-weske_003.png"/>
          <p:cNvPicPr preferRelativeResize="0"/>
          <p:nvPr/>
        </p:nvPicPr>
        <p:blipFill rotWithShape="1">
          <a:blip r:embed="rId3">
            <a:alphaModFix/>
          </a:blip>
          <a:srcRect/>
          <a:stretch/>
        </p:blipFill>
        <p:spPr>
          <a:xfrm>
            <a:off x="2495550" y="1628775"/>
            <a:ext cx="7772402" cy="4664076"/>
          </a:xfrm>
          <a:prstGeom prst="rect">
            <a:avLst/>
          </a:prstGeom>
          <a:noFill/>
          <a:ln>
            <a:noFill/>
          </a:ln>
        </p:spPr>
      </p:pic>
      <p:sp>
        <p:nvSpPr>
          <p:cNvPr id="733" name="Google Shape;733;g75f49c94a8_0_797"/>
          <p:cNvSpPr txBox="1">
            <a:spLocks noGrp="1"/>
          </p:cNvSpPr>
          <p:nvPr>
            <p:ph type="title"/>
          </p:nvPr>
        </p:nvSpPr>
        <p:spPr>
          <a:xfrm>
            <a:off x="838200" y="365125"/>
            <a:ext cx="99093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Buyer – Re-seller: Collaboration</a:t>
            </a:r>
            <a:endParaRPr/>
          </a:p>
        </p:txBody>
      </p:sp>
      <p:sp>
        <p:nvSpPr>
          <p:cNvPr id="734" name="Google Shape;734;g75f49c94a8_0_797"/>
          <p:cNvSpPr txBox="1"/>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2"/>
              </a:buClr>
              <a:buSzPts val="1400"/>
              <a:buFont typeface="Verdana"/>
              <a:buNone/>
            </a:pPr>
            <a:fld id="{00000000-1234-1234-1234-123412341234}" type="slidenum">
              <a:rPr lang="en-US" sz="1400" b="0" i="0" u="none">
                <a:solidFill>
                  <a:schemeClr val="dk2"/>
                </a:solidFill>
                <a:latin typeface="Verdana"/>
                <a:ea typeface="Verdana"/>
                <a:cs typeface="Verdana"/>
                <a:sym typeface="Verdana"/>
              </a:rPr>
              <a:t>23</a:t>
            </a:fld>
            <a:endParaRPr/>
          </a:p>
        </p:txBody>
      </p:sp>
      <p:sp>
        <p:nvSpPr>
          <p:cNvPr id="735" name="Google Shape;735;g75f49c94a8_0_797"/>
          <p:cNvSpPr txBox="1"/>
          <p:nvPr/>
        </p:nvSpPr>
        <p:spPr>
          <a:xfrm>
            <a:off x="2351087" y="5949950"/>
            <a:ext cx="7058100" cy="287400"/>
          </a:xfrm>
          <a:prstGeom prst="rect">
            <a:avLst/>
          </a:prstGeom>
          <a:solidFill>
            <a:schemeClr val="lt1"/>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736" name="Google Shape;736;g75f49c94a8_0_797"/>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23</a:t>
            </a:fld>
            <a:endParaRPr/>
          </a:p>
        </p:txBody>
      </p:sp>
      <mc:AlternateContent xmlns:mc="http://schemas.openxmlformats.org/markup-compatibility/2006">
        <mc:Choice xmlns:p14="http://schemas.microsoft.com/office/powerpoint/2010/main" Requires="p14">
          <p:contentPart p14:bwMode="auto" r:id="rId4">
            <p14:nvContentPartPr>
              <p14:cNvPr id="2" name="Input penna 1">
                <a:extLst>
                  <a:ext uri="{FF2B5EF4-FFF2-40B4-BE49-F238E27FC236}">
                    <a16:creationId xmlns:a16="http://schemas.microsoft.com/office/drawing/2014/main" id="{5B854CF9-00CF-7446-9802-7C177021CB32}"/>
                  </a:ext>
                </a:extLst>
              </p14:cNvPr>
              <p14:cNvContentPartPr/>
              <p14:nvPr/>
            </p14:nvContentPartPr>
            <p14:xfrm>
              <a:off x="3000240" y="2357280"/>
              <a:ext cx="1607760" cy="2584080"/>
            </p14:xfrm>
          </p:contentPart>
        </mc:Choice>
        <mc:Fallback>
          <p:pic>
            <p:nvPicPr>
              <p:cNvPr id="2" name="Input penna 1">
                <a:extLst>
                  <a:ext uri="{FF2B5EF4-FFF2-40B4-BE49-F238E27FC236}">
                    <a16:creationId xmlns:a16="http://schemas.microsoft.com/office/drawing/2014/main" id="{5B854CF9-00CF-7446-9802-7C177021CB32}"/>
                  </a:ext>
                </a:extLst>
              </p:cNvPr>
              <p:cNvPicPr/>
              <p:nvPr/>
            </p:nvPicPr>
            <p:blipFill>
              <a:blip r:embed="rId5"/>
              <a:stretch>
                <a:fillRect/>
              </a:stretch>
            </p:blipFill>
            <p:spPr>
              <a:xfrm>
                <a:off x="2990880" y="2347920"/>
                <a:ext cx="1626480" cy="2602800"/>
              </a:xfrm>
              <a:prstGeom prst="rect">
                <a:avLst/>
              </a:prstGeom>
            </p:spPr>
          </p:pic>
        </mc:Fallback>
      </mc:AlternateContent>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pic>
        <p:nvPicPr>
          <p:cNvPr id="741" name="Google Shape;741;g75f49c94a8_0_813" descr="bpm-book-weske_004.png"/>
          <p:cNvPicPr preferRelativeResize="0"/>
          <p:nvPr/>
        </p:nvPicPr>
        <p:blipFill rotWithShape="1">
          <a:blip r:embed="rId3">
            <a:alphaModFix/>
          </a:blip>
          <a:srcRect/>
          <a:stretch/>
        </p:blipFill>
        <p:spPr>
          <a:xfrm>
            <a:off x="2732087" y="1700212"/>
            <a:ext cx="6727826" cy="4471988"/>
          </a:xfrm>
          <a:prstGeom prst="rect">
            <a:avLst/>
          </a:prstGeom>
          <a:noFill/>
          <a:ln>
            <a:noFill/>
          </a:ln>
        </p:spPr>
      </p:pic>
      <p:sp>
        <p:nvSpPr>
          <p:cNvPr id="742" name="Google Shape;742;g75f49c94a8_0_813"/>
          <p:cNvSpPr txBox="1">
            <a:spLocks noGrp="1"/>
          </p:cNvSpPr>
          <p:nvPr>
            <p:ph type="title"/>
          </p:nvPr>
        </p:nvSpPr>
        <p:spPr>
          <a:xfrm>
            <a:off x="838200" y="365125"/>
            <a:ext cx="102981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Protecting Reseller from Fraudulent Buyers</a:t>
            </a:r>
            <a:endParaRPr/>
          </a:p>
        </p:txBody>
      </p:sp>
      <p:sp>
        <p:nvSpPr>
          <p:cNvPr id="743" name="Google Shape;743;g75f49c94a8_0_813"/>
          <p:cNvSpPr txBox="1"/>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2"/>
              </a:buClr>
              <a:buSzPts val="1400"/>
              <a:buFont typeface="Verdana"/>
              <a:buNone/>
            </a:pPr>
            <a:fld id="{00000000-1234-1234-1234-123412341234}" type="slidenum">
              <a:rPr lang="en-US" sz="1400" b="0" i="0" u="none">
                <a:solidFill>
                  <a:schemeClr val="dk2"/>
                </a:solidFill>
                <a:latin typeface="Verdana"/>
                <a:ea typeface="Verdana"/>
                <a:cs typeface="Verdana"/>
                <a:sym typeface="Verdana"/>
              </a:rPr>
              <a:t>24</a:t>
            </a:fld>
            <a:endParaRPr/>
          </a:p>
        </p:txBody>
      </p:sp>
      <p:sp>
        <p:nvSpPr>
          <p:cNvPr id="744" name="Google Shape;744;g75f49c94a8_0_813"/>
          <p:cNvSpPr txBox="1"/>
          <p:nvPr/>
        </p:nvSpPr>
        <p:spPr>
          <a:xfrm>
            <a:off x="2351087" y="5876925"/>
            <a:ext cx="7058100" cy="287400"/>
          </a:xfrm>
          <a:prstGeom prst="rect">
            <a:avLst/>
          </a:prstGeom>
          <a:solidFill>
            <a:schemeClr val="lt1"/>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745" name="Google Shape;745;g75f49c94a8_0_813"/>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71"/>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Black box or white box? </a:t>
            </a:r>
            <a:endParaRPr/>
          </a:p>
        </p:txBody>
      </p:sp>
      <p:sp>
        <p:nvSpPr>
          <p:cNvPr id="751" name="Google Shape;751;p71"/>
          <p:cNvSpPr txBox="1">
            <a:spLocks noGrp="1"/>
          </p:cNvSpPr>
          <p:nvPr>
            <p:ph type="body" idx="1"/>
          </p:nvPr>
        </p:nvSpPr>
        <p:spPr>
          <a:xfrm>
            <a:off x="838200" y="1825625"/>
            <a:ext cx="10515600" cy="4351337"/>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800"/>
              <a:buFont typeface="Arial"/>
              <a:buChar char="•"/>
            </a:pPr>
            <a:r>
              <a:rPr lang="en-US" sz="2800" b="0" i="0" u="none">
                <a:solidFill>
                  <a:schemeClr val="dk1"/>
                </a:solidFill>
                <a:latin typeface="Calibri"/>
                <a:ea typeface="Calibri"/>
                <a:cs typeface="Calibri"/>
                <a:sym typeface="Calibri"/>
              </a:rPr>
              <a:t>Modeling a pool as a white box or as a black box is a matter of relevance</a:t>
            </a:r>
            <a:endParaRPr/>
          </a:p>
          <a:p>
            <a:pPr marL="228600" marR="0" lvl="0" indent="-228600" algn="l" rtl="0">
              <a:lnSpc>
                <a:spcPct val="90000"/>
              </a:lnSpc>
              <a:spcBef>
                <a:spcPts val="1000"/>
              </a:spcBef>
              <a:spcAft>
                <a:spcPts val="0"/>
              </a:spcAft>
              <a:buClr>
                <a:schemeClr val="dk1"/>
              </a:buClr>
              <a:buSzPts val="2800"/>
              <a:buFont typeface="Arial"/>
              <a:buChar char="•"/>
            </a:pPr>
            <a:r>
              <a:rPr lang="en-US" sz="2800" b="0" i="0" u="none">
                <a:solidFill>
                  <a:schemeClr val="dk1"/>
                </a:solidFill>
                <a:latin typeface="Calibri"/>
                <a:ea typeface="Calibri"/>
                <a:cs typeface="Calibri"/>
                <a:sym typeface="Calibri"/>
              </a:rPr>
              <a:t>When working on a collaboration diagram, an organization may decide whether or not to expose their internal behavior depending on the requirements of the project at hand</a:t>
            </a:r>
            <a:endParaRPr/>
          </a:p>
          <a:p>
            <a:pPr marL="228600" marR="0" lvl="0" indent="-50800" algn="l" rtl="0">
              <a:lnSpc>
                <a:spcPct val="90000"/>
              </a:lnSpc>
              <a:spcBef>
                <a:spcPts val="1000"/>
              </a:spcBef>
              <a:spcAft>
                <a:spcPts val="0"/>
              </a:spcAft>
              <a:buClr>
                <a:schemeClr val="dk1"/>
              </a:buClr>
              <a:buSzPts val="2800"/>
              <a:buFont typeface="Arial"/>
              <a:buNone/>
            </a:pPr>
            <a:endParaRPr sz="2800" b="0" i="0" u="none">
              <a:solidFill>
                <a:schemeClr val="dk1"/>
              </a:solidFill>
              <a:latin typeface="Calibri"/>
              <a:ea typeface="Calibri"/>
              <a:cs typeface="Calibri"/>
              <a:sym typeface="Calibri"/>
            </a:endParaRPr>
          </a:p>
          <a:p>
            <a:pPr marL="228600" marR="0" lvl="0" indent="-50800" algn="l" rtl="0">
              <a:lnSpc>
                <a:spcPct val="90000"/>
              </a:lnSpc>
              <a:spcBef>
                <a:spcPts val="1000"/>
              </a:spcBef>
              <a:spcAft>
                <a:spcPts val="0"/>
              </a:spcAft>
              <a:buClr>
                <a:schemeClr val="dk1"/>
              </a:buClr>
              <a:buSzPts val="2800"/>
              <a:buFont typeface="Arial"/>
              <a:buNone/>
            </a:pPr>
            <a:endParaRPr sz="2800" b="0" i="0" u="none">
              <a:solidFill>
                <a:schemeClr val="dk1"/>
              </a:solidFill>
              <a:latin typeface="Calibri"/>
              <a:ea typeface="Calibri"/>
              <a:cs typeface="Calibri"/>
              <a:sym typeface="Calibri"/>
            </a:endParaRPr>
          </a:p>
        </p:txBody>
      </p:sp>
      <p:sp>
        <p:nvSpPr>
          <p:cNvPr id="752" name="Google Shape;752;p71"/>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Verdana"/>
              <a:buNone/>
            </a:pPr>
            <a:fld id="{00000000-1234-1234-1234-123412341234}" type="slidenum">
              <a:rPr lang="en-US" sz="1200" b="0" i="0" u="none">
                <a:solidFill>
                  <a:srgbClr val="898989"/>
                </a:solidFill>
                <a:latin typeface="Verdana"/>
                <a:ea typeface="Verdana"/>
                <a:cs typeface="Verdana"/>
                <a:sym typeface="Verdana"/>
              </a:rPr>
              <a:t>25</a:t>
            </a:fld>
            <a:endParaRPr/>
          </a:p>
        </p:txBody>
      </p:sp>
      <p:sp>
        <p:nvSpPr>
          <p:cNvPr id="753" name="Google Shape;753;p71"/>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pic>
        <p:nvPicPr>
          <p:cNvPr id="758" name="Google Shape;758;p72" descr="bpm-book-weske_180.png"/>
          <p:cNvPicPr preferRelativeResize="0"/>
          <p:nvPr/>
        </p:nvPicPr>
        <p:blipFill rotWithShape="1">
          <a:blip r:embed="rId3">
            <a:alphaModFix/>
          </a:blip>
          <a:srcRect/>
          <a:stretch/>
        </p:blipFill>
        <p:spPr>
          <a:xfrm>
            <a:off x="2438400" y="2235200"/>
            <a:ext cx="7772401" cy="3454400"/>
          </a:xfrm>
          <a:prstGeom prst="rect">
            <a:avLst/>
          </a:prstGeom>
          <a:noFill/>
          <a:ln>
            <a:noFill/>
          </a:ln>
        </p:spPr>
      </p:pic>
      <p:sp>
        <p:nvSpPr>
          <p:cNvPr id="759" name="Google Shape;759;p72"/>
          <p:cNvSpPr txBox="1">
            <a:spLocks noGrp="1"/>
          </p:cNvSpPr>
          <p:nvPr>
            <p:ph type="title"/>
          </p:nvPr>
        </p:nvSpPr>
        <p:spPr>
          <a:xfrm>
            <a:off x="550862" y="654050"/>
            <a:ext cx="7931100" cy="914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Busin</a:t>
            </a:r>
            <a:r>
              <a:rPr lang="en-US"/>
              <a:t>ess </a:t>
            </a:r>
            <a:r>
              <a:rPr lang="en-US" sz="4400" b="0" i="0" u="none">
                <a:solidFill>
                  <a:schemeClr val="dk1"/>
                </a:solidFill>
                <a:latin typeface="Calibri"/>
                <a:ea typeface="Calibri"/>
                <a:cs typeface="Calibri"/>
                <a:sym typeface="Calibri"/>
              </a:rPr>
              <a:t>Process collaboration – message flow</a:t>
            </a:r>
            <a:endParaRPr/>
          </a:p>
        </p:txBody>
      </p:sp>
      <p:sp>
        <p:nvSpPr>
          <p:cNvPr id="760" name="Google Shape;760;p72"/>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2"/>
              </a:buClr>
              <a:buSzPts val="1400"/>
              <a:buFont typeface="Verdana"/>
              <a:buNone/>
            </a:pPr>
            <a:fld id="{00000000-1234-1234-1234-123412341234}" type="slidenum">
              <a:rPr lang="en-US" sz="1400" b="0" i="0" u="none">
                <a:solidFill>
                  <a:schemeClr val="dk2"/>
                </a:solidFill>
                <a:latin typeface="Verdana"/>
                <a:ea typeface="Verdana"/>
                <a:cs typeface="Verdana"/>
                <a:sym typeface="Verdana"/>
              </a:rPr>
              <a:t>26</a:t>
            </a:fld>
            <a:endParaRPr/>
          </a:p>
        </p:txBody>
      </p:sp>
      <p:sp>
        <p:nvSpPr>
          <p:cNvPr id="761" name="Google Shape;761;p72"/>
          <p:cNvSpPr txBox="1"/>
          <p:nvPr/>
        </p:nvSpPr>
        <p:spPr>
          <a:xfrm>
            <a:off x="2220912" y="5041900"/>
            <a:ext cx="7343700" cy="865200"/>
          </a:xfrm>
          <a:prstGeom prst="rect">
            <a:avLst/>
          </a:prstGeom>
          <a:solidFill>
            <a:schemeClr val="lt1"/>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762" name="Google Shape;762;p72"/>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pic>
        <p:nvPicPr>
          <p:cNvPr id="767" name="Google Shape;767;p73" descr="bpm-book-weske_181.png"/>
          <p:cNvPicPr preferRelativeResize="0"/>
          <p:nvPr/>
        </p:nvPicPr>
        <p:blipFill rotWithShape="1">
          <a:blip r:embed="rId3">
            <a:alphaModFix/>
          </a:blip>
          <a:srcRect/>
          <a:stretch/>
        </p:blipFill>
        <p:spPr>
          <a:xfrm>
            <a:off x="2286000" y="2286000"/>
            <a:ext cx="7772400" cy="3352799"/>
          </a:xfrm>
          <a:prstGeom prst="rect">
            <a:avLst/>
          </a:prstGeom>
          <a:noFill/>
          <a:ln>
            <a:noFill/>
          </a:ln>
        </p:spPr>
      </p:pic>
      <p:sp>
        <p:nvSpPr>
          <p:cNvPr id="768" name="Google Shape;768;p73"/>
          <p:cNvSpPr txBox="1">
            <a:spLocks noGrp="1"/>
          </p:cNvSpPr>
          <p:nvPr>
            <p:ph type="title"/>
          </p:nvPr>
        </p:nvSpPr>
        <p:spPr>
          <a:xfrm>
            <a:off x="479425" y="692150"/>
            <a:ext cx="9579000" cy="914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en-US" sz="4000" b="0" i="0" u="none">
                <a:solidFill>
                  <a:schemeClr val="dk1"/>
                </a:solidFill>
                <a:latin typeface="Calibri"/>
                <a:ea typeface="Calibri"/>
                <a:cs typeface="Calibri"/>
                <a:sym typeface="Calibri"/>
              </a:rPr>
              <a:t>BP collaboration with one public process </a:t>
            </a:r>
            <a:endParaRPr/>
          </a:p>
        </p:txBody>
      </p:sp>
      <p:sp>
        <p:nvSpPr>
          <p:cNvPr id="769" name="Google Shape;769;p73"/>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2"/>
              </a:buClr>
              <a:buSzPts val="1400"/>
              <a:buFont typeface="Verdana"/>
              <a:buNone/>
            </a:pPr>
            <a:fld id="{00000000-1234-1234-1234-123412341234}" type="slidenum">
              <a:rPr lang="en-US" sz="1400" b="0" i="0" u="none">
                <a:solidFill>
                  <a:schemeClr val="dk2"/>
                </a:solidFill>
                <a:latin typeface="Verdana"/>
                <a:ea typeface="Verdana"/>
                <a:cs typeface="Verdana"/>
                <a:sym typeface="Verdana"/>
              </a:rPr>
              <a:t>27</a:t>
            </a:fld>
            <a:endParaRPr/>
          </a:p>
        </p:txBody>
      </p:sp>
      <p:sp>
        <p:nvSpPr>
          <p:cNvPr id="770" name="Google Shape;770;p73"/>
          <p:cNvSpPr txBox="1"/>
          <p:nvPr/>
        </p:nvSpPr>
        <p:spPr>
          <a:xfrm>
            <a:off x="2355850" y="5257800"/>
            <a:ext cx="7345500" cy="865200"/>
          </a:xfrm>
          <a:prstGeom prst="rect">
            <a:avLst/>
          </a:prstGeom>
          <a:solidFill>
            <a:schemeClr val="lt1"/>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771" name="Google Shape;771;p73"/>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pic>
        <p:nvPicPr>
          <p:cNvPr id="776" name="Google Shape;776;p74" descr="bpm-book-weske_182.png"/>
          <p:cNvPicPr preferRelativeResize="0"/>
          <p:nvPr/>
        </p:nvPicPr>
        <p:blipFill rotWithShape="1">
          <a:blip r:embed="rId3">
            <a:alphaModFix/>
          </a:blip>
          <a:srcRect/>
          <a:stretch/>
        </p:blipFill>
        <p:spPr>
          <a:xfrm>
            <a:off x="2209800" y="2081212"/>
            <a:ext cx="7772400" cy="4133850"/>
          </a:xfrm>
          <a:prstGeom prst="rect">
            <a:avLst/>
          </a:prstGeom>
          <a:noFill/>
          <a:ln>
            <a:noFill/>
          </a:ln>
        </p:spPr>
      </p:pic>
      <p:sp>
        <p:nvSpPr>
          <p:cNvPr id="777" name="Google Shape;777;p74"/>
          <p:cNvSpPr txBox="1">
            <a:spLocks noGrp="1"/>
          </p:cNvSpPr>
          <p:nvPr>
            <p:ph type="title"/>
          </p:nvPr>
        </p:nvSpPr>
        <p:spPr>
          <a:xfrm>
            <a:off x="479425" y="712775"/>
            <a:ext cx="9355500" cy="914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en-US" sz="4000" b="0" i="0" u="none">
                <a:solidFill>
                  <a:schemeClr val="dk1"/>
                </a:solidFill>
                <a:latin typeface="Calibri"/>
                <a:ea typeface="Calibri"/>
                <a:cs typeface="Calibri"/>
                <a:sym typeface="Calibri"/>
              </a:rPr>
              <a:t>BP collaborating with two public process</a:t>
            </a:r>
            <a:endParaRPr/>
          </a:p>
        </p:txBody>
      </p:sp>
      <p:sp>
        <p:nvSpPr>
          <p:cNvPr id="778" name="Google Shape;778;p74"/>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2"/>
              </a:buClr>
              <a:buSzPts val="1400"/>
              <a:buFont typeface="Verdana"/>
              <a:buNone/>
            </a:pPr>
            <a:fld id="{00000000-1234-1234-1234-123412341234}" type="slidenum">
              <a:rPr lang="en-US" sz="1400" b="0" i="0" u="none">
                <a:solidFill>
                  <a:schemeClr val="dk2"/>
                </a:solidFill>
                <a:latin typeface="Verdana"/>
                <a:ea typeface="Verdana"/>
                <a:cs typeface="Verdana"/>
                <a:sym typeface="Verdana"/>
              </a:rPr>
              <a:t>28</a:t>
            </a:fld>
            <a:endParaRPr/>
          </a:p>
        </p:txBody>
      </p:sp>
      <p:sp>
        <p:nvSpPr>
          <p:cNvPr id="779" name="Google Shape;779;p74"/>
          <p:cNvSpPr txBox="1"/>
          <p:nvPr/>
        </p:nvSpPr>
        <p:spPr>
          <a:xfrm>
            <a:off x="2063750" y="5803900"/>
            <a:ext cx="7920037" cy="865187"/>
          </a:xfrm>
          <a:prstGeom prst="rect">
            <a:avLst/>
          </a:prstGeom>
          <a:solidFill>
            <a:schemeClr val="lt1"/>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780" name="Google Shape;780;p74"/>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pic>
        <p:nvPicPr>
          <p:cNvPr id="785" name="Google Shape;785;p75" descr="bpm-book-weske_184.png"/>
          <p:cNvPicPr preferRelativeResize="0"/>
          <p:nvPr/>
        </p:nvPicPr>
        <p:blipFill rotWithShape="1">
          <a:blip r:embed="rId3">
            <a:alphaModFix/>
          </a:blip>
          <a:srcRect/>
          <a:stretch/>
        </p:blipFill>
        <p:spPr>
          <a:xfrm>
            <a:off x="3143250" y="1446212"/>
            <a:ext cx="6838950" cy="4791075"/>
          </a:xfrm>
          <a:prstGeom prst="rect">
            <a:avLst/>
          </a:prstGeom>
          <a:noFill/>
          <a:ln>
            <a:noFill/>
          </a:ln>
        </p:spPr>
      </p:pic>
      <p:sp>
        <p:nvSpPr>
          <p:cNvPr id="786" name="Google Shape;786;p75"/>
          <p:cNvSpPr txBox="1">
            <a:spLocks noGrp="1"/>
          </p:cNvSpPr>
          <p:nvPr>
            <p:ph type="title"/>
          </p:nvPr>
        </p:nvSpPr>
        <p:spPr>
          <a:xfrm>
            <a:off x="263525" y="481012"/>
            <a:ext cx="7931150" cy="914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Multiple instance pool</a:t>
            </a:r>
            <a:endParaRPr/>
          </a:p>
        </p:txBody>
      </p:sp>
      <p:sp>
        <p:nvSpPr>
          <p:cNvPr id="787" name="Google Shape;787;p75"/>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2"/>
              </a:buClr>
              <a:buSzPts val="1400"/>
              <a:buFont typeface="Verdana"/>
              <a:buNone/>
            </a:pPr>
            <a:fld id="{00000000-1234-1234-1234-123412341234}" type="slidenum">
              <a:rPr lang="en-US" sz="1400" b="0" i="0" u="none">
                <a:solidFill>
                  <a:schemeClr val="dk2"/>
                </a:solidFill>
                <a:latin typeface="Verdana"/>
                <a:ea typeface="Verdana"/>
                <a:cs typeface="Verdana"/>
                <a:sym typeface="Verdana"/>
              </a:rPr>
              <a:t>29</a:t>
            </a:fld>
            <a:endParaRPr/>
          </a:p>
        </p:txBody>
      </p:sp>
      <p:sp>
        <p:nvSpPr>
          <p:cNvPr id="788" name="Google Shape;788;p75"/>
          <p:cNvSpPr txBox="1"/>
          <p:nvPr/>
        </p:nvSpPr>
        <p:spPr>
          <a:xfrm>
            <a:off x="2640012" y="5949950"/>
            <a:ext cx="7272337" cy="358775"/>
          </a:xfrm>
          <a:prstGeom prst="rect">
            <a:avLst/>
          </a:prstGeom>
          <a:solidFill>
            <a:schemeClr val="lt1"/>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789" name="Google Shape;789;p75"/>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51"/>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History</a:t>
            </a:r>
            <a:endParaRPr/>
          </a:p>
        </p:txBody>
      </p:sp>
      <p:sp>
        <p:nvSpPr>
          <p:cNvPr id="550" name="Google Shape;550;p51"/>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2"/>
              </a:buClr>
              <a:buSzPts val="1400"/>
              <a:buFont typeface="Verdana"/>
              <a:buNone/>
            </a:pPr>
            <a:fld id="{00000000-1234-1234-1234-123412341234}" type="slidenum">
              <a:rPr lang="en-US" sz="1400" b="0" i="0" u="none">
                <a:solidFill>
                  <a:schemeClr val="dk2"/>
                </a:solidFill>
                <a:latin typeface="Verdana"/>
                <a:ea typeface="Verdana"/>
                <a:cs typeface="Verdana"/>
                <a:sym typeface="Verdana"/>
              </a:rPr>
              <a:t>3</a:t>
            </a:fld>
            <a:endParaRPr/>
          </a:p>
        </p:txBody>
      </p:sp>
      <p:pic>
        <p:nvPicPr>
          <p:cNvPr id="551" name="Google Shape;551;p51"/>
          <p:cNvPicPr preferRelativeResize="0"/>
          <p:nvPr/>
        </p:nvPicPr>
        <p:blipFill rotWithShape="1">
          <a:blip r:embed="rId3">
            <a:alphaModFix/>
          </a:blip>
          <a:srcRect/>
          <a:stretch/>
        </p:blipFill>
        <p:spPr>
          <a:xfrm>
            <a:off x="2733675" y="1533525"/>
            <a:ext cx="7250112" cy="4127500"/>
          </a:xfrm>
          <a:prstGeom prst="rect">
            <a:avLst/>
          </a:prstGeom>
          <a:noFill/>
          <a:ln>
            <a:noFill/>
          </a:ln>
        </p:spPr>
      </p:pic>
      <p:sp>
        <p:nvSpPr>
          <p:cNvPr id="552" name="Google Shape;552;p51"/>
          <p:cNvSpPr/>
          <p:nvPr/>
        </p:nvSpPr>
        <p:spPr>
          <a:xfrm>
            <a:off x="1631950" y="4724400"/>
            <a:ext cx="2519362" cy="1508125"/>
          </a:xfrm>
          <a:prstGeom prst="wedgeRoundRectCallout">
            <a:avLst>
              <a:gd name="adj1" fmla="val 24735"/>
              <a:gd name="adj2" fmla="val -11664"/>
              <a:gd name="adj3" fmla="val 0"/>
            </a:avLst>
          </a:prstGeom>
          <a:gradFill>
            <a:gsLst>
              <a:gs pos="0">
                <a:srgbClr val="F7BDA4"/>
              </a:gs>
              <a:gs pos="50000">
                <a:srgbClr val="F5B195"/>
              </a:gs>
              <a:gs pos="100000">
                <a:srgbClr val="F8A581"/>
              </a:gs>
            </a:gsLst>
            <a:lin ang="5400000"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Calibri"/>
              <a:buNone/>
            </a:pPr>
            <a:r>
              <a:rPr lang="en-US" sz="1500" b="0" i="0" u="none">
                <a:solidFill>
                  <a:srgbClr val="000000"/>
                </a:solidFill>
                <a:latin typeface="Calibri"/>
                <a:ea typeface="Calibri"/>
                <a:cs typeface="Calibri"/>
                <a:sym typeface="Calibri"/>
              </a:rPr>
              <a:t>In 2001 BPMI (Business Process Management Initiative) developed BPML as an XML process execution language.</a:t>
            </a:r>
            <a:endParaRPr/>
          </a:p>
        </p:txBody>
      </p:sp>
      <p:sp>
        <p:nvSpPr>
          <p:cNvPr id="553" name="Google Shape;553;p51"/>
          <p:cNvSpPr/>
          <p:nvPr/>
        </p:nvSpPr>
        <p:spPr>
          <a:xfrm>
            <a:off x="5375275" y="115887"/>
            <a:ext cx="5208587" cy="1296987"/>
          </a:xfrm>
          <a:prstGeom prst="wedgeRoundRectCallout">
            <a:avLst>
              <a:gd name="adj1" fmla="val -2151"/>
              <a:gd name="adj2" fmla="val 41039"/>
              <a:gd name="adj3" fmla="val 0"/>
            </a:avLst>
          </a:prstGeom>
          <a:gradFill>
            <a:gsLst>
              <a:gs pos="0">
                <a:srgbClr val="F7BDA4"/>
              </a:gs>
              <a:gs pos="50000">
                <a:srgbClr val="F5B195"/>
              </a:gs>
              <a:gs pos="100000">
                <a:srgbClr val="F8A581"/>
              </a:gs>
            </a:gsLst>
            <a:lin ang="5400000"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Calibri"/>
              <a:buNone/>
            </a:pPr>
            <a:r>
              <a:rPr lang="en-US" sz="1500" b="0" i="0" u="none">
                <a:solidFill>
                  <a:srgbClr val="000000"/>
                </a:solidFill>
                <a:latin typeface="Calibri"/>
                <a:ea typeface="Calibri"/>
                <a:cs typeface="Calibri"/>
                <a:sym typeface="Calibri"/>
              </a:rPr>
              <a:t>The vendors realized immediately there was a need of a graphical representation for the language oriented towards the needs of business users. Not a notation that directly represents the precise execution language under development.</a:t>
            </a:r>
            <a:endParaRPr/>
          </a:p>
        </p:txBody>
      </p:sp>
      <p:sp>
        <p:nvSpPr>
          <p:cNvPr id="554" name="Google Shape;554;p51"/>
          <p:cNvSpPr/>
          <p:nvPr/>
        </p:nvSpPr>
        <p:spPr>
          <a:xfrm>
            <a:off x="4224337" y="5299075"/>
            <a:ext cx="1943100" cy="1506537"/>
          </a:xfrm>
          <a:prstGeom prst="wedgeRoundRectCallout">
            <a:avLst>
              <a:gd name="adj1" fmla="val 27535"/>
              <a:gd name="adj2" fmla="val -6998"/>
              <a:gd name="adj3" fmla="val 0"/>
            </a:avLst>
          </a:prstGeom>
          <a:gradFill>
            <a:gsLst>
              <a:gs pos="0">
                <a:srgbClr val="F7BDA4"/>
              </a:gs>
              <a:gs pos="50000">
                <a:srgbClr val="F5B195"/>
              </a:gs>
              <a:gs pos="100000">
                <a:srgbClr val="F8A581"/>
              </a:gs>
            </a:gsLst>
            <a:lin ang="5400000"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Calibri"/>
              <a:buNone/>
            </a:pPr>
            <a:r>
              <a:rPr lang="en-US" sz="1500" b="0" i="0" u="none">
                <a:solidFill>
                  <a:srgbClr val="000000"/>
                </a:solidFill>
                <a:latin typeface="Calibri"/>
                <a:ea typeface="Calibri"/>
                <a:cs typeface="Calibri"/>
                <a:sym typeface="Calibri"/>
              </a:rPr>
              <a:t>In 2004 </a:t>
            </a:r>
            <a:r>
              <a:rPr lang="en-US" sz="1500" b="1" i="0" u="none">
                <a:solidFill>
                  <a:srgbClr val="000000"/>
                </a:solidFill>
                <a:latin typeface="Calibri"/>
                <a:ea typeface="Calibri"/>
                <a:cs typeface="Calibri"/>
                <a:sym typeface="Calibri"/>
              </a:rPr>
              <a:t>BPMN 1.0 </a:t>
            </a:r>
            <a:r>
              <a:rPr lang="en-US" sz="1500" b="0" i="0" u="none">
                <a:solidFill>
                  <a:srgbClr val="000000"/>
                </a:solidFill>
                <a:latin typeface="Calibri"/>
                <a:ea typeface="Calibri"/>
                <a:cs typeface="Calibri"/>
                <a:sym typeface="Calibri"/>
              </a:rPr>
              <a:t>was released to the public and </a:t>
            </a:r>
            <a:r>
              <a:rPr lang="en-US" sz="1500" b="1" i="0" u="none">
                <a:solidFill>
                  <a:srgbClr val="000000"/>
                </a:solidFill>
                <a:latin typeface="Calibri"/>
                <a:ea typeface="Calibri"/>
                <a:cs typeface="Calibri"/>
                <a:sym typeface="Calibri"/>
              </a:rPr>
              <a:t>in 2006 it was adopted as OMG standard.</a:t>
            </a:r>
            <a:endParaRPr/>
          </a:p>
        </p:txBody>
      </p:sp>
      <p:sp>
        <p:nvSpPr>
          <p:cNvPr id="555" name="Google Shape;555;p51"/>
          <p:cNvSpPr/>
          <p:nvPr/>
        </p:nvSpPr>
        <p:spPr>
          <a:xfrm>
            <a:off x="8472487" y="5300662"/>
            <a:ext cx="2087562" cy="1508125"/>
          </a:xfrm>
          <a:prstGeom prst="wedgeRoundRectCallout">
            <a:avLst>
              <a:gd name="adj1" fmla="val 1879"/>
              <a:gd name="adj2" fmla="val -6332"/>
              <a:gd name="adj3" fmla="val 0"/>
            </a:avLst>
          </a:prstGeom>
          <a:gradFill>
            <a:gsLst>
              <a:gs pos="0">
                <a:srgbClr val="F7BDA4"/>
              </a:gs>
              <a:gs pos="50000">
                <a:srgbClr val="F5B195"/>
              </a:gs>
              <a:gs pos="100000">
                <a:srgbClr val="F8A581"/>
              </a:gs>
            </a:gsLst>
            <a:lin ang="5400000"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Calibri"/>
              <a:buNone/>
            </a:pPr>
            <a:r>
              <a:rPr lang="en-US" sz="1500" b="0" i="0" u="none">
                <a:solidFill>
                  <a:srgbClr val="000000"/>
                </a:solidFill>
                <a:latin typeface="Calibri"/>
                <a:ea typeface="Calibri"/>
                <a:cs typeface="Calibri"/>
                <a:sym typeface="Calibri"/>
              </a:rPr>
              <a:t>BPMN 1.2 does not include any significant graphical changes; </a:t>
            </a:r>
            <a:r>
              <a:rPr lang="en-US" sz="1500" b="1" i="0" u="none">
                <a:solidFill>
                  <a:srgbClr val="000000"/>
                </a:solidFill>
                <a:latin typeface="Calibri"/>
                <a:ea typeface="Calibri"/>
                <a:cs typeface="Calibri"/>
                <a:sym typeface="Calibri"/>
              </a:rPr>
              <a:t>modifications were merely editorial.</a:t>
            </a:r>
            <a:endParaRPr/>
          </a:p>
        </p:txBody>
      </p:sp>
      <p:sp>
        <p:nvSpPr>
          <p:cNvPr id="556" name="Google Shape;556;p51"/>
          <p:cNvSpPr/>
          <p:nvPr/>
        </p:nvSpPr>
        <p:spPr>
          <a:xfrm>
            <a:off x="6311900" y="5299075"/>
            <a:ext cx="2160587" cy="1506537"/>
          </a:xfrm>
          <a:prstGeom prst="wedgeRoundRectCallout">
            <a:avLst>
              <a:gd name="adj1" fmla="val 17031"/>
              <a:gd name="adj2" fmla="val -6998"/>
              <a:gd name="adj3" fmla="val 0"/>
            </a:avLst>
          </a:prstGeom>
          <a:gradFill>
            <a:gsLst>
              <a:gs pos="0">
                <a:srgbClr val="F7BDA4"/>
              </a:gs>
              <a:gs pos="50000">
                <a:srgbClr val="F5B195"/>
              </a:gs>
              <a:gs pos="100000">
                <a:srgbClr val="F8A581"/>
              </a:gs>
            </a:gsLst>
            <a:lin ang="5400000"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Calibri"/>
              <a:buNone/>
            </a:pPr>
            <a:r>
              <a:rPr lang="en-US" sz="1500" b="0" i="0" u="none">
                <a:solidFill>
                  <a:srgbClr val="000000"/>
                </a:solidFill>
                <a:latin typeface="Calibri"/>
                <a:ea typeface="Calibri"/>
                <a:cs typeface="Calibri"/>
                <a:sym typeface="Calibri"/>
              </a:rPr>
              <a:t>In Feb.2008 </a:t>
            </a:r>
            <a:r>
              <a:rPr lang="en-US" sz="1500" b="1" i="0" u="none">
                <a:solidFill>
                  <a:srgbClr val="000000"/>
                </a:solidFill>
                <a:latin typeface="Calibri"/>
                <a:ea typeface="Calibri"/>
                <a:cs typeface="Calibri"/>
                <a:sym typeface="Calibri"/>
              </a:rPr>
              <a:t>BPMN 1.1 </a:t>
            </a:r>
            <a:r>
              <a:rPr lang="en-US" sz="1500" b="0" i="0" u="none">
                <a:solidFill>
                  <a:srgbClr val="000000"/>
                </a:solidFill>
                <a:latin typeface="Calibri"/>
                <a:ea typeface="Calibri"/>
                <a:cs typeface="Calibri"/>
                <a:sym typeface="Calibri"/>
              </a:rPr>
              <a:t>was released to the public, </a:t>
            </a:r>
            <a:r>
              <a:rPr lang="en-US" sz="1500" b="1" i="0" u="none">
                <a:solidFill>
                  <a:srgbClr val="000000"/>
                </a:solidFill>
                <a:latin typeface="Calibri"/>
                <a:ea typeface="Calibri"/>
                <a:cs typeface="Calibri"/>
                <a:sym typeface="Calibri"/>
              </a:rPr>
              <a:t>making the meaning of the notation more explicit.</a:t>
            </a:r>
            <a:endParaRPr/>
          </a:p>
        </p:txBody>
      </p:sp>
      <p:sp>
        <p:nvSpPr>
          <p:cNvPr id="557" name="Google Shape;557;p51"/>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3</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5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pic>
        <p:nvPicPr>
          <p:cNvPr id="794" name="Google Shape;794;p98" descr="bpm-book-weske_166.png"/>
          <p:cNvPicPr preferRelativeResize="0"/>
          <p:nvPr/>
        </p:nvPicPr>
        <p:blipFill rotWithShape="1">
          <a:blip r:embed="rId3">
            <a:alphaModFix/>
          </a:blip>
          <a:srcRect l="11979"/>
          <a:stretch/>
        </p:blipFill>
        <p:spPr>
          <a:xfrm>
            <a:off x="1774825" y="1858962"/>
            <a:ext cx="8713787" cy="4391025"/>
          </a:xfrm>
          <a:prstGeom prst="rect">
            <a:avLst/>
          </a:prstGeom>
          <a:noFill/>
          <a:ln>
            <a:noFill/>
          </a:ln>
        </p:spPr>
      </p:pic>
      <p:sp>
        <p:nvSpPr>
          <p:cNvPr id="795" name="Google Shape;795;p98"/>
          <p:cNvSpPr txBox="1">
            <a:spLocks noGrp="1"/>
          </p:cNvSpPr>
          <p:nvPr>
            <p:ph type="title"/>
          </p:nvPr>
        </p:nvSpPr>
        <p:spPr>
          <a:xfrm>
            <a:off x="334962" y="619125"/>
            <a:ext cx="7931100" cy="914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Types of gateways </a:t>
            </a:r>
            <a:endParaRPr/>
          </a:p>
        </p:txBody>
      </p:sp>
      <p:sp>
        <p:nvSpPr>
          <p:cNvPr id="796" name="Google Shape;796;p98"/>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2"/>
              </a:buClr>
              <a:buSzPts val="1400"/>
              <a:buFont typeface="Verdana"/>
              <a:buNone/>
            </a:pPr>
            <a:fld id="{00000000-1234-1234-1234-123412341234}" type="slidenum">
              <a:rPr lang="en-US" sz="1400" b="0" i="0" u="none">
                <a:solidFill>
                  <a:schemeClr val="dk2"/>
                </a:solidFill>
                <a:latin typeface="Verdana"/>
                <a:ea typeface="Verdana"/>
                <a:cs typeface="Verdana"/>
                <a:sym typeface="Verdana"/>
              </a:rPr>
              <a:t>30</a:t>
            </a:fld>
            <a:endParaRPr/>
          </a:p>
        </p:txBody>
      </p:sp>
      <p:sp>
        <p:nvSpPr>
          <p:cNvPr id="797" name="Google Shape;797;p98"/>
          <p:cNvSpPr txBox="1"/>
          <p:nvPr/>
        </p:nvSpPr>
        <p:spPr>
          <a:xfrm>
            <a:off x="1524000" y="5721350"/>
            <a:ext cx="8244000" cy="528600"/>
          </a:xfrm>
          <a:prstGeom prst="rect">
            <a:avLst/>
          </a:prstGeom>
          <a:solidFill>
            <a:schemeClr val="lt1"/>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798" name="Google Shape;798;p98"/>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pic>
        <p:nvPicPr>
          <p:cNvPr id="803" name="Google Shape;803;p99" descr="bpm-book-weske_166.png"/>
          <p:cNvPicPr preferRelativeResize="0"/>
          <p:nvPr/>
        </p:nvPicPr>
        <p:blipFill rotWithShape="1">
          <a:blip r:embed="rId3">
            <a:alphaModFix/>
          </a:blip>
          <a:srcRect l="7421" r="57374" b="58404"/>
          <a:stretch/>
        </p:blipFill>
        <p:spPr>
          <a:xfrm>
            <a:off x="766762" y="2349500"/>
            <a:ext cx="4024312" cy="2009775"/>
          </a:xfrm>
          <a:prstGeom prst="rect">
            <a:avLst/>
          </a:prstGeom>
          <a:noFill/>
          <a:ln>
            <a:noFill/>
          </a:ln>
        </p:spPr>
      </p:pic>
      <p:sp>
        <p:nvSpPr>
          <p:cNvPr id="804" name="Google Shape;804;p99"/>
          <p:cNvSpPr txBox="1">
            <a:spLocks noGrp="1"/>
          </p:cNvSpPr>
          <p:nvPr>
            <p:ph type="title"/>
          </p:nvPr>
        </p:nvSpPr>
        <p:spPr>
          <a:xfrm>
            <a:off x="407987" y="479425"/>
            <a:ext cx="7931150" cy="914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Exclusive Gateways </a:t>
            </a:r>
            <a:endParaRPr/>
          </a:p>
        </p:txBody>
      </p:sp>
      <p:sp>
        <p:nvSpPr>
          <p:cNvPr id="805" name="Google Shape;805;p99"/>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2"/>
              </a:buClr>
              <a:buSzPts val="1400"/>
              <a:buFont typeface="Verdana"/>
              <a:buNone/>
            </a:pPr>
            <a:fld id="{00000000-1234-1234-1234-123412341234}" type="slidenum">
              <a:rPr lang="en-US" sz="1400" b="0" i="0" u="none">
                <a:solidFill>
                  <a:schemeClr val="dk2"/>
                </a:solidFill>
                <a:latin typeface="Verdana"/>
                <a:ea typeface="Verdana"/>
                <a:cs typeface="Verdana"/>
                <a:sym typeface="Verdana"/>
              </a:rPr>
              <a:t>31</a:t>
            </a:fld>
            <a:endParaRPr/>
          </a:p>
        </p:txBody>
      </p:sp>
      <p:sp>
        <p:nvSpPr>
          <p:cNvPr id="806" name="Google Shape;806;p99"/>
          <p:cNvSpPr txBox="1"/>
          <p:nvPr/>
        </p:nvSpPr>
        <p:spPr>
          <a:xfrm>
            <a:off x="2984500" y="5876925"/>
            <a:ext cx="7058025" cy="360362"/>
          </a:xfrm>
          <a:prstGeom prst="rect">
            <a:avLst/>
          </a:prstGeom>
          <a:solidFill>
            <a:schemeClr val="lt1"/>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807" name="Google Shape;807;p99"/>
          <p:cNvSpPr txBox="1"/>
          <p:nvPr/>
        </p:nvSpPr>
        <p:spPr>
          <a:xfrm>
            <a:off x="6964362" y="2851150"/>
            <a:ext cx="184150"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808" name="Google Shape;808;p99"/>
          <p:cNvSpPr txBox="1"/>
          <p:nvPr/>
        </p:nvSpPr>
        <p:spPr>
          <a:xfrm>
            <a:off x="5000400" y="2224925"/>
            <a:ext cx="6170700" cy="34164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2400"/>
              <a:buFont typeface="Arial"/>
              <a:buChar char="•"/>
            </a:pPr>
            <a:r>
              <a:rPr lang="en-US" sz="2400" b="0" i="0" u="none">
                <a:solidFill>
                  <a:schemeClr val="dk1"/>
                </a:solidFill>
                <a:latin typeface="Calibri"/>
                <a:ea typeface="Calibri"/>
                <a:cs typeface="Calibri"/>
                <a:sym typeface="Calibri"/>
              </a:rPr>
              <a:t>Indicates </a:t>
            </a:r>
            <a:r>
              <a:rPr lang="en-US" sz="2400" b="1" i="0" u="none">
                <a:solidFill>
                  <a:schemeClr val="dk1"/>
                </a:solidFill>
                <a:latin typeface="Calibri"/>
                <a:ea typeface="Calibri"/>
                <a:cs typeface="Calibri"/>
                <a:sym typeface="Calibri"/>
              </a:rPr>
              <a:t>locations within a business process where the sequence flow can take two or more alternative paths</a:t>
            </a:r>
            <a:r>
              <a:rPr lang="en-US" sz="2400" b="0" i="0" u="none">
                <a:solidFill>
                  <a:schemeClr val="dk1"/>
                </a:solidFill>
                <a:latin typeface="Calibri"/>
                <a:ea typeface="Calibri"/>
                <a:cs typeface="Calibri"/>
                <a:sym typeface="Calibri"/>
              </a:rPr>
              <a:t>. </a:t>
            </a:r>
            <a:endParaRPr/>
          </a:p>
          <a:p>
            <a:pPr marL="285750" marR="0" lvl="0" indent="-285750" algn="l" rtl="0">
              <a:lnSpc>
                <a:spcPct val="100000"/>
              </a:lnSpc>
              <a:spcBef>
                <a:spcPts val="0"/>
              </a:spcBef>
              <a:spcAft>
                <a:spcPts val="0"/>
              </a:spcAft>
              <a:buClr>
                <a:schemeClr val="dk1"/>
              </a:buClr>
              <a:buSzPts val="2400"/>
              <a:buFont typeface="Arial"/>
              <a:buChar char="•"/>
            </a:pPr>
            <a:r>
              <a:rPr lang="en-US" sz="2400" b="0" i="0" u="none">
                <a:solidFill>
                  <a:schemeClr val="dk1"/>
                </a:solidFill>
                <a:latin typeface="Calibri"/>
                <a:ea typeface="Calibri"/>
                <a:cs typeface="Calibri"/>
                <a:sym typeface="Calibri"/>
              </a:rPr>
              <a:t>Only </a:t>
            </a:r>
            <a:r>
              <a:rPr lang="en-US" sz="2400" b="1" i="0" u="none">
                <a:solidFill>
                  <a:schemeClr val="dk1"/>
                </a:solidFill>
                <a:latin typeface="Calibri"/>
                <a:ea typeface="Calibri"/>
                <a:cs typeface="Calibri"/>
                <a:sym typeface="Calibri"/>
              </a:rPr>
              <a:t>one of the paths </a:t>
            </a:r>
            <a:r>
              <a:rPr lang="en-US" sz="2400" b="0" i="0" u="none">
                <a:solidFill>
                  <a:schemeClr val="dk1"/>
                </a:solidFill>
                <a:latin typeface="Calibri"/>
                <a:ea typeface="Calibri"/>
                <a:cs typeface="Calibri"/>
                <a:sym typeface="Calibri"/>
              </a:rPr>
              <a:t>can be taken. </a:t>
            </a:r>
            <a:endParaRPr/>
          </a:p>
          <a:p>
            <a:pPr marL="285750" marR="0" lvl="0" indent="-285750" algn="l" rtl="0">
              <a:lnSpc>
                <a:spcPct val="100000"/>
              </a:lnSpc>
              <a:spcBef>
                <a:spcPts val="0"/>
              </a:spcBef>
              <a:spcAft>
                <a:spcPts val="0"/>
              </a:spcAft>
              <a:buClr>
                <a:schemeClr val="dk1"/>
              </a:buClr>
              <a:buSzPts val="2400"/>
              <a:buFont typeface="Arial"/>
              <a:buChar char="•"/>
            </a:pPr>
            <a:r>
              <a:rPr lang="en-US" sz="2400" b="0" i="0" u="none">
                <a:solidFill>
                  <a:schemeClr val="dk1"/>
                </a:solidFill>
                <a:latin typeface="Calibri"/>
                <a:ea typeface="Calibri"/>
                <a:cs typeface="Calibri"/>
                <a:sym typeface="Calibri"/>
              </a:rPr>
              <a:t>Depicted by a </a:t>
            </a:r>
            <a:r>
              <a:rPr lang="en-US" sz="2400" b="1" i="0" u="none">
                <a:solidFill>
                  <a:schemeClr val="dk1"/>
                </a:solidFill>
                <a:latin typeface="Calibri"/>
                <a:ea typeface="Calibri"/>
                <a:cs typeface="Calibri"/>
                <a:sym typeface="Calibri"/>
              </a:rPr>
              <a:t>diamond shape </a:t>
            </a:r>
            <a:r>
              <a:rPr lang="en-US" sz="2400" b="0" i="0" u="none">
                <a:solidFill>
                  <a:schemeClr val="dk1"/>
                </a:solidFill>
                <a:latin typeface="Calibri"/>
                <a:ea typeface="Calibri"/>
                <a:cs typeface="Calibri"/>
                <a:sym typeface="Calibri"/>
              </a:rPr>
              <a:t>that </a:t>
            </a:r>
            <a:r>
              <a:rPr lang="en-US" sz="2400" b="1" i="0" u="none">
                <a:solidFill>
                  <a:schemeClr val="dk1"/>
                </a:solidFill>
                <a:latin typeface="Calibri"/>
                <a:ea typeface="Calibri"/>
                <a:cs typeface="Calibri"/>
                <a:sym typeface="Calibri"/>
              </a:rPr>
              <a:t>may contain </a:t>
            </a:r>
            <a:r>
              <a:rPr lang="en-US" sz="2400" b="0" i="0" u="none">
                <a:solidFill>
                  <a:schemeClr val="dk1"/>
                </a:solidFill>
                <a:latin typeface="Calibri"/>
                <a:ea typeface="Calibri"/>
                <a:cs typeface="Calibri"/>
                <a:sym typeface="Calibri"/>
              </a:rPr>
              <a:t>a marker that is shaped like an “X”. </a:t>
            </a:r>
            <a:endParaRPr/>
          </a:p>
          <a:p>
            <a:pPr marL="285750" marR="0" lvl="0" indent="-285750" algn="l" rtl="0">
              <a:lnSpc>
                <a:spcPct val="100000"/>
              </a:lnSpc>
              <a:spcBef>
                <a:spcPts val="0"/>
              </a:spcBef>
              <a:spcAft>
                <a:spcPts val="0"/>
              </a:spcAft>
              <a:buClr>
                <a:schemeClr val="dk1"/>
              </a:buClr>
              <a:buSzPts val="2400"/>
              <a:buFont typeface="Arial"/>
              <a:buChar char="•"/>
            </a:pPr>
            <a:r>
              <a:rPr lang="en-US" sz="2400" b="0" i="0" u="none">
                <a:solidFill>
                  <a:schemeClr val="dk1"/>
                </a:solidFill>
                <a:latin typeface="Calibri"/>
                <a:ea typeface="Calibri"/>
                <a:cs typeface="Calibri"/>
                <a:sym typeface="Calibri"/>
              </a:rPr>
              <a:t> We use a </a:t>
            </a:r>
            <a:r>
              <a:rPr lang="en-US" sz="2400" b="1" i="0" u="none">
                <a:solidFill>
                  <a:schemeClr val="dk1"/>
                </a:solidFill>
                <a:latin typeface="Calibri"/>
                <a:ea typeface="Calibri"/>
                <a:cs typeface="Calibri"/>
                <a:sym typeface="Calibri"/>
              </a:rPr>
              <a:t>XOR-join to merge </a:t>
            </a:r>
            <a:r>
              <a:rPr lang="en-US" sz="2400" b="0" i="0" u="none">
                <a:solidFill>
                  <a:schemeClr val="dk1"/>
                </a:solidFill>
                <a:latin typeface="Calibri"/>
                <a:ea typeface="Calibri"/>
                <a:cs typeface="Calibri"/>
                <a:sym typeface="Calibri"/>
              </a:rPr>
              <a:t>two or more alternative branches that may have previously been </a:t>
            </a:r>
            <a:r>
              <a:rPr lang="en-US" sz="2400" b="1" i="0" u="none">
                <a:solidFill>
                  <a:schemeClr val="dk1"/>
                </a:solidFill>
                <a:latin typeface="Calibri"/>
                <a:ea typeface="Calibri"/>
                <a:cs typeface="Calibri"/>
                <a:sym typeface="Calibri"/>
              </a:rPr>
              <a:t>forked with a XOR-split</a:t>
            </a:r>
            <a:r>
              <a:rPr lang="en-US" sz="2400" b="0" i="0" u="none">
                <a:solidFill>
                  <a:schemeClr val="dk1"/>
                </a:solidFill>
                <a:latin typeface="Calibri"/>
                <a:ea typeface="Calibri"/>
                <a:cs typeface="Calibri"/>
                <a:sym typeface="Calibri"/>
              </a:rPr>
              <a:t>. </a:t>
            </a:r>
            <a:endParaRPr/>
          </a:p>
        </p:txBody>
      </p:sp>
      <p:sp>
        <p:nvSpPr>
          <p:cNvPr id="809" name="Google Shape;809;p99"/>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pic>
        <p:nvPicPr>
          <p:cNvPr id="814" name="Google Shape;814;p100" descr="bpm-book-weske_168.png"/>
          <p:cNvPicPr preferRelativeResize="0"/>
          <p:nvPr/>
        </p:nvPicPr>
        <p:blipFill rotWithShape="1">
          <a:blip r:embed="rId3">
            <a:alphaModFix/>
          </a:blip>
          <a:srcRect/>
          <a:stretch/>
        </p:blipFill>
        <p:spPr>
          <a:xfrm>
            <a:off x="2855912" y="3241675"/>
            <a:ext cx="7772400" cy="3384551"/>
          </a:xfrm>
          <a:prstGeom prst="rect">
            <a:avLst/>
          </a:prstGeom>
          <a:noFill/>
          <a:ln>
            <a:noFill/>
          </a:ln>
        </p:spPr>
      </p:pic>
      <p:sp>
        <p:nvSpPr>
          <p:cNvPr id="815" name="Google Shape;815;p100"/>
          <p:cNvSpPr txBox="1">
            <a:spLocks noGrp="1"/>
          </p:cNvSpPr>
          <p:nvPr>
            <p:ph type="title"/>
          </p:nvPr>
        </p:nvSpPr>
        <p:spPr>
          <a:xfrm>
            <a:off x="263525" y="482600"/>
            <a:ext cx="7931150" cy="914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en-US" sz="4000" b="0" i="0" u="none">
                <a:solidFill>
                  <a:schemeClr val="dk1"/>
                </a:solidFill>
                <a:latin typeface="Calibri"/>
                <a:ea typeface="Calibri"/>
                <a:cs typeface="Calibri"/>
                <a:sym typeface="Calibri"/>
              </a:rPr>
              <a:t>Exclusive gateway with default flow</a:t>
            </a:r>
            <a:endParaRPr/>
          </a:p>
        </p:txBody>
      </p:sp>
      <p:sp>
        <p:nvSpPr>
          <p:cNvPr id="816" name="Google Shape;816;p100"/>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2"/>
              </a:buClr>
              <a:buSzPts val="1400"/>
              <a:buFont typeface="Verdana"/>
              <a:buNone/>
            </a:pPr>
            <a:fld id="{00000000-1234-1234-1234-123412341234}" type="slidenum">
              <a:rPr lang="en-US" sz="1400" b="0" i="0" u="none">
                <a:solidFill>
                  <a:schemeClr val="dk2"/>
                </a:solidFill>
                <a:latin typeface="Verdana"/>
                <a:ea typeface="Verdana"/>
                <a:cs typeface="Verdana"/>
                <a:sym typeface="Verdana"/>
              </a:rPr>
              <a:t>32</a:t>
            </a:fld>
            <a:endParaRPr/>
          </a:p>
        </p:txBody>
      </p:sp>
      <p:sp>
        <p:nvSpPr>
          <p:cNvPr id="817" name="Google Shape;817;p100"/>
          <p:cNvSpPr txBox="1"/>
          <p:nvPr/>
        </p:nvSpPr>
        <p:spPr>
          <a:xfrm>
            <a:off x="3217862" y="6140450"/>
            <a:ext cx="6335700" cy="396900"/>
          </a:xfrm>
          <a:prstGeom prst="rect">
            <a:avLst/>
          </a:prstGeom>
          <a:solidFill>
            <a:schemeClr val="lt1"/>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818" name="Google Shape;818;p100"/>
          <p:cNvSpPr txBox="1"/>
          <p:nvPr/>
        </p:nvSpPr>
        <p:spPr>
          <a:xfrm>
            <a:off x="407987" y="1397000"/>
            <a:ext cx="10801350" cy="2030412"/>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1800"/>
              <a:buFont typeface="Arial"/>
              <a:buChar char="•"/>
            </a:pPr>
            <a:r>
              <a:rPr lang="en-US" sz="1800" b="0" i="0" u="none">
                <a:solidFill>
                  <a:schemeClr val="dk1"/>
                </a:solidFill>
                <a:latin typeface="Verdana"/>
                <a:ea typeface="Verdana"/>
                <a:cs typeface="Verdana"/>
                <a:sym typeface="Verdana"/>
              </a:rPr>
              <a:t>Exclusive gateways are locations within a process where there are two or more alternative paths. </a:t>
            </a:r>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a:solidFill>
                  <a:schemeClr val="dk1"/>
                </a:solidFill>
                <a:latin typeface="Verdana"/>
                <a:ea typeface="Verdana"/>
                <a:cs typeface="Verdana"/>
                <a:sym typeface="Verdana"/>
              </a:rPr>
              <a:t>The criteria for the decision, which the exclusive gateway represents, exist as conditions on each of the outgoing sequence flow. </a:t>
            </a:r>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a:solidFill>
                  <a:schemeClr val="dk1"/>
                </a:solidFill>
                <a:latin typeface="Verdana"/>
                <a:ea typeface="Verdana"/>
                <a:cs typeface="Verdana"/>
                <a:sym typeface="Verdana"/>
              </a:rPr>
              <a:t>When a token arrives at an exclusive gateway, there is an immediate evaluation of the conditions that are on the gateway’s outgoing sequence flow. One of those conditions must always evaluate to true. </a:t>
            </a:r>
            <a:endParaRPr/>
          </a:p>
        </p:txBody>
      </p:sp>
      <p:sp>
        <p:nvSpPr>
          <p:cNvPr id="819" name="Google Shape;819;p100"/>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pic>
        <p:nvPicPr>
          <p:cNvPr id="824" name="Google Shape;824;p101" descr="bpm-book-weske_168.png"/>
          <p:cNvPicPr preferRelativeResize="0"/>
          <p:nvPr/>
        </p:nvPicPr>
        <p:blipFill rotWithShape="1">
          <a:blip r:embed="rId3">
            <a:alphaModFix/>
          </a:blip>
          <a:srcRect/>
          <a:stretch/>
        </p:blipFill>
        <p:spPr>
          <a:xfrm>
            <a:off x="2787650" y="2889250"/>
            <a:ext cx="7772400" cy="3384550"/>
          </a:xfrm>
          <a:prstGeom prst="rect">
            <a:avLst/>
          </a:prstGeom>
          <a:noFill/>
          <a:ln>
            <a:noFill/>
          </a:ln>
        </p:spPr>
      </p:pic>
      <p:sp>
        <p:nvSpPr>
          <p:cNvPr id="825" name="Google Shape;825;p101"/>
          <p:cNvSpPr txBox="1">
            <a:spLocks noGrp="1"/>
          </p:cNvSpPr>
          <p:nvPr>
            <p:ph type="title"/>
          </p:nvPr>
        </p:nvSpPr>
        <p:spPr>
          <a:xfrm>
            <a:off x="407987" y="381000"/>
            <a:ext cx="7931150" cy="914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en-US" sz="4000" b="0" i="0" u="none">
                <a:solidFill>
                  <a:schemeClr val="dk1"/>
                </a:solidFill>
                <a:latin typeface="Calibri"/>
                <a:ea typeface="Calibri"/>
                <a:cs typeface="Calibri"/>
                <a:sym typeface="Calibri"/>
              </a:rPr>
              <a:t>Exclusive gateway with default flow</a:t>
            </a:r>
            <a:endParaRPr/>
          </a:p>
        </p:txBody>
      </p:sp>
      <p:sp>
        <p:nvSpPr>
          <p:cNvPr id="826" name="Google Shape;826;p101"/>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2"/>
              </a:buClr>
              <a:buSzPts val="1400"/>
              <a:buFont typeface="Verdana"/>
              <a:buNone/>
            </a:pPr>
            <a:fld id="{00000000-1234-1234-1234-123412341234}" type="slidenum">
              <a:rPr lang="en-US" sz="1400" b="0" i="0" u="none">
                <a:solidFill>
                  <a:schemeClr val="dk2"/>
                </a:solidFill>
                <a:latin typeface="Verdana"/>
                <a:ea typeface="Verdana"/>
                <a:cs typeface="Verdana"/>
                <a:sym typeface="Verdana"/>
              </a:rPr>
              <a:t>33</a:t>
            </a:fld>
            <a:endParaRPr/>
          </a:p>
        </p:txBody>
      </p:sp>
      <p:sp>
        <p:nvSpPr>
          <p:cNvPr id="827" name="Google Shape;827;p101"/>
          <p:cNvSpPr txBox="1"/>
          <p:nvPr/>
        </p:nvSpPr>
        <p:spPr>
          <a:xfrm>
            <a:off x="3217862" y="5876925"/>
            <a:ext cx="6335712" cy="396875"/>
          </a:xfrm>
          <a:prstGeom prst="rect">
            <a:avLst/>
          </a:prstGeom>
          <a:solidFill>
            <a:schemeClr val="lt1"/>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828" name="Google Shape;828;p101"/>
          <p:cNvSpPr/>
          <p:nvPr/>
        </p:nvSpPr>
        <p:spPr>
          <a:xfrm>
            <a:off x="1703387" y="5084762"/>
            <a:ext cx="3313112" cy="1230312"/>
          </a:xfrm>
          <a:prstGeom prst="cloudCallout">
            <a:avLst>
              <a:gd name="adj1" fmla="val 29889"/>
              <a:gd name="adj2" fmla="val -5337"/>
            </a:avLst>
          </a:prstGeom>
          <a:gradFill>
            <a:gsLst>
              <a:gs pos="0">
                <a:srgbClr val="F7BDA4"/>
              </a:gs>
              <a:gs pos="50000">
                <a:srgbClr val="F5B195"/>
              </a:gs>
              <a:gs pos="100000">
                <a:srgbClr val="F8A581"/>
              </a:gs>
            </a:gsLst>
            <a:lin ang="5400000"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Calibri"/>
              <a:buNone/>
            </a:pPr>
            <a:r>
              <a:rPr lang="en-US" sz="1600" b="0" i="0" u="none">
                <a:solidFill>
                  <a:srgbClr val="000000"/>
                </a:solidFill>
                <a:latin typeface="Calibri"/>
                <a:ea typeface="Calibri"/>
                <a:cs typeface="Calibri"/>
                <a:sym typeface="Calibri"/>
              </a:rPr>
              <a:t>The default condition has the meening of “otherwise” and it can be unlabeled</a:t>
            </a:r>
            <a:endParaRPr/>
          </a:p>
        </p:txBody>
      </p:sp>
      <p:sp>
        <p:nvSpPr>
          <p:cNvPr id="829" name="Google Shape;829;p101"/>
          <p:cNvSpPr txBox="1"/>
          <p:nvPr/>
        </p:nvSpPr>
        <p:spPr>
          <a:xfrm>
            <a:off x="623887" y="1268412"/>
            <a:ext cx="9586912" cy="1477962"/>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1800"/>
              <a:buFont typeface="Calibri"/>
              <a:buChar char="-"/>
            </a:pPr>
            <a:r>
              <a:rPr lang="en-US" sz="1800" b="0" i="0" u="none">
                <a:solidFill>
                  <a:schemeClr val="dk1"/>
                </a:solidFill>
                <a:latin typeface="Calibri"/>
                <a:ea typeface="Calibri"/>
                <a:cs typeface="Calibri"/>
                <a:sym typeface="Calibri"/>
              </a:rPr>
              <a:t>One way for the modeler to ensure that the process does not get stuck at an exclusive gateway is to use a default condition for one of the outgoing sequence flow. </a:t>
            </a:r>
            <a:endParaRPr/>
          </a:p>
          <a:p>
            <a:pPr marL="285750" marR="0" lvl="0" indent="-285750" algn="l" rtl="0">
              <a:lnSpc>
                <a:spcPct val="100000"/>
              </a:lnSpc>
              <a:spcBef>
                <a:spcPts val="0"/>
              </a:spcBef>
              <a:spcAft>
                <a:spcPts val="0"/>
              </a:spcAft>
              <a:buClr>
                <a:schemeClr val="dk1"/>
              </a:buClr>
              <a:buSzPts val="1800"/>
              <a:buFont typeface="Calibri"/>
              <a:buChar char="-"/>
            </a:pPr>
            <a:r>
              <a:rPr lang="en-US" sz="1800" b="0" i="0" u="none">
                <a:solidFill>
                  <a:schemeClr val="dk1"/>
                </a:solidFill>
                <a:latin typeface="Calibri"/>
                <a:ea typeface="Calibri"/>
                <a:cs typeface="Calibri"/>
                <a:sym typeface="Calibri"/>
              </a:rPr>
              <a:t>The default condition can complement a set of standard conditions to provide an automatic escape mechanism in case all the standard conditions evaluate to false. </a:t>
            </a:r>
            <a:endParaRPr/>
          </a:p>
          <a:p>
            <a:pPr marL="285750" marR="0" lvl="0" indent="-285750" algn="l" rtl="0">
              <a:lnSpc>
                <a:spcPct val="100000"/>
              </a:lnSpc>
              <a:spcBef>
                <a:spcPts val="0"/>
              </a:spcBef>
              <a:spcAft>
                <a:spcPts val="0"/>
              </a:spcAft>
              <a:buClr>
                <a:schemeClr val="dk1"/>
              </a:buClr>
              <a:buSzPts val="1800"/>
              <a:buFont typeface="Calibri"/>
              <a:buChar char="-"/>
            </a:pPr>
            <a:r>
              <a:rPr lang="en-US" sz="1800" b="0" i="0" u="none">
                <a:solidFill>
                  <a:schemeClr val="dk1"/>
                </a:solidFill>
                <a:latin typeface="Calibri"/>
                <a:ea typeface="Calibri"/>
                <a:cs typeface="Calibri"/>
                <a:sym typeface="Calibri"/>
              </a:rPr>
              <a:t>The default is chosen if all the other sequence flow conditions turn out to be false. </a:t>
            </a:r>
            <a:endParaRPr/>
          </a:p>
        </p:txBody>
      </p:sp>
      <p:sp>
        <p:nvSpPr>
          <p:cNvPr id="830" name="Google Shape;830;p101"/>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33</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pic>
        <p:nvPicPr>
          <p:cNvPr id="835" name="Google Shape;835;p102" descr="bpm-book-weske_168.png"/>
          <p:cNvPicPr preferRelativeResize="0"/>
          <p:nvPr/>
        </p:nvPicPr>
        <p:blipFill rotWithShape="1">
          <a:blip r:embed="rId3">
            <a:alphaModFix/>
          </a:blip>
          <a:srcRect/>
          <a:stretch/>
        </p:blipFill>
        <p:spPr>
          <a:xfrm>
            <a:off x="1487487" y="2889250"/>
            <a:ext cx="7772400" cy="3384550"/>
          </a:xfrm>
          <a:prstGeom prst="rect">
            <a:avLst/>
          </a:prstGeom>
          <a:noFill/>
          <a:ln>
            <a:noFill/>
          </a:ln>
        </p:spPr>
      </p:pic>
      <p:sp>
        <p:nvSpPr>
          <p:cNvPr id="836" name="Google Shape;836;p102"/>
          <p:cNvSpPr txBox="1">
            <a:spLocks noGrp="1"/>
          </p:cNvSpPr>
          <p:nvPr>
            <p:ph type="title"/>
          </p:nvPr>
        </p:nvSpPr>
        <p:spPr>
          <a:xfrm>
            <a:off x="322262" y="403225"/>
            <a:ext cx="7931150" cy="914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en-US" sz="4000" b="0" i="0" u="none">
                <a:solidFill>
                  <a:schemeClr val="dk1"/>
                </a:solidFill>
                <a:latin typeface="Calibri"/>
                <a:ea typeface="Calibri"/>
                <a:cs typeface="Calibri"/>
                <a:sym typeface="Calibri"/>
              </a:rPr>
              <a:t>Exclusive gateway with default flow</a:t>
            </a:r>
            <a:endParaRPr/>
          </a:p>
        </p:txBody>
      </p:sp>
      <p:sp>
        <p:nvSpPr>
          <p:cNvPr id="837" name="Google Shape;837;p102"/>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2"/>
              </a:buClr>
              <a:buSzPts val="1400"/>
              <a:buFont typeface="Verdana"/>
              <a:buNone/>
            </a:pPr>
            <a:fld id="{00000000-1234-1234-1234-123412341234}" type="slidenum">
              <a:rPr lang="en-US" sz="1400" b="0" i="0" u="none">
                <a:solidFill>
                  <a:schemeClr val="dk2"/>
                </a:solidFill>
                <a:latin typeface="Verdana"/>
                <a:ea typeface="Verdana"/>
                <a:cs typeface="Verdana"/>
                <a:sym typeface="Verdana"/>
              </a:rPr>
              <a:t>34</a:t>
            </a:fld>
            <a:endParaRPr/>
          </a:p>
        </p:txBody>
      </p:sp>
      <p:sp>
        <p:nvSpPr>
          <p:cNvPr id="838" name="Google Shape;838;p102"/>
          <p:cNvSpPr txBox="1"/>
          <p:nvPr/>
        </p:nvSpPr>
        <p:spPr>
          <a:xfrm>
            <a:off x="1917700" y="5876925"/>
            <a:ext cx="6335712" cy="396875"/>
          </a:xfrm>
          <a:prstGeom prst="rect">
            <a:avLst/>
          </a:prstGeom>
          <a:solidFill>
            <a:schemeClr val="lt1"/>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839" name="Google Shape;839;p102"/>
          <p:cNvSpPr/>
          <p:nvPr/>
        </p:nvSpPr>
        <p:spPr>
          <a:xfrm>
            <a:off x="7608887" y="2435225"/>
            <a:ext cx="2808287" cy="1230312"/>
          </a:xfrm>
          <a:prstGeom prst="cloudCallout">
            <a:avLst>
              <a:gd name="adj1" fmla="val 88"/>
              <a:gd name="adj2" fmla="val 27880"/>
            </a:avLst>
          </a:prstGeom>
          <a:gradFill>
            <a:gsLst>
              <a:gs pos="0">
                <a:srgbClr val="F7BDA4"/>
              </a:gs>
              <a:gs pos="50000">
                <a:srgbClr val="F5B195"/>
              </a:gs>
              <a:gs pos="100000">
                <a:srgbClr val="F8A581"/>
              </a:gs>
            </a:gsLst>
            <a:lin ang="5400000"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Calibri"/>
              <a:buNone/>
            </a:pPr>
            <a:r>
              <a:rPr lang="en-US" sz="1200" b="0" i="0" u="none">
                <a:solidFill>
                  <a:srgbClr val="000000"/>
                </a:solidFill>
                <a:latin typeface="Calibri"/>
                <a:ea typeface="Calibri"/>
                <a:cs typeface="Calibri"/>
                <a:sym typeface="Calibri"/>
              </a:rPr>
              <a:t>The token is passed-through. There is not delay incoming condition evalution or syncronization</a:t>
            </a:r>
            <a:endParaRPr/>
          </a:p>
        </p:txBody>
      </p:sp>
      <p:sp>
        <p:nvSpPr>
          <p:cNvPr id="840" name="Google Shape;840;p102"/>
          <p:cNvSpPr txBox="1"/>
          <p:nvPr/>
        </p:nvSpPr>
        <p:spPr>
          <a:xfrm>
            <a:off x="529225" y="1524000"/>
            <a:ext cx="9713700" cy="924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a:solidFill>
                  <a:schemeClr val="dk1"/>
                </a:solidFill>
                <a:latin typeface="Calibri"/>
                <a:ea typeface="Calibri"/>
                <a:cs typeface="Calibri"/>
                <a:sym typeface="Calibri"/>
              </a:rPr>
              <a:t>When a token arrives at the exclusive gateway, there is no evaluation of conditions (on the incoming sequence flow), and immediately moves down the outgoing sequence flow. </a:t>
            </a:r>
            <a:endParaRPr/>
          </a:p>
        </p:txBody>
      </p:sp>
      <p:sp>
        <p:nvSpPr>
          <p:cNvPr id="841" name="Google Shape;841;p102"/>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sp>
        <p:nvSpPr>
          <p:cNvPr id="846" name="Google Shape;846;p103"/>
          <p:cNvSpPr txBox="1">
            <a:spLocks noGrp="1"/>
          </p:cNvSpPr>
          <p:nvPr>
            <p:ph type="title"/>
          </p:nvPr>
        </p:nvSpPr>
        <p:spPr>
          <a:xfrm>
            <a:off x="334962" y="260350"/>
            <a:ext cx="10515600" cy="132556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Exercise</a:t>
            </a:r>
            <a:endParaRPr/>
          </a:p>
        </p:txBody>
      </p:sp>
      <p:sp>
        <p:nvSpPr>
          <p:cNvPr id="847" name="Google Shape;847;p103"/>
          <p:cNvSpPr txBox="1">
            <a:spLocks noGrp="1"/>
          </p:cNvSpPr>
          <p:nvPr>
            <p:ph type="body" idx="1"/>
          </p:nvPr>
        </p:nvSpPr>
        <p:spPr>
          <a:xfrm>
            <a:off x="550862" y="1492250"/>
            <a:ext cx="9731375" cy="493712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2800" b="0" i="0" u="none" dirty="0">
                <a:solidFill>
                  <a:schemeClr val="dk1"/>
                </a:solidFill>
                <a:latin typeface="Calibri"/>
                <a:ea typeface="Calibri"/>
                <a:cs typeface="Calibri"/>
                <a:sym typeface="Calibri"/>
              </a:rPr>
              <a:t>As soon as an invoice is received from a customer, it needs to be checked for mismatches. </a:t>
            </a:r>
            <a:endParaRPr dirty="0">
              <a:latin typeface="Calibri"/>
              <a:ea typeface="Calibri"/>
              <a:cs typeface="Calibri"/>
              <a:sym typeface="Calibri"/>
            </a:endParaRPr>
          </a:p>
          <a:p>
            <a:pPr marL="0" marR="0" lvl="0" indent="0" algn="l" rtl="0">
              <a:lnSpc>
                <a:spcPct val="90000"/>
              </a:lnSpc>
              <a:spcBef>
                <a:spcPts val="1000"/>
              </a:spcBef>
              <a:spcAft>
                <a:spcPts val="0"/>
              </a:spcAft>
              <a:buNone/>
            </a:pPr>
            <a:r>
              <a:rPr lang="en-US" sz="2800" b="0" i="0" u="none" dirty="0">
                <a:solidFill>
                  <a:schemeClr val="dk1"/>
                </a:solidFill>
                <a:latin typeface="Calibri"/>
                <a:ea typeface="Calibri"/>
                <a:cs typeface="Calibri"/>
                <a:sym typeface="Calibri"/>
              </a:rPr>
              <a:t>The check may result in either of these three options: </a:t>
            </a:r>
            <a:endParaRPr dirty="0"/>
          </a:p>
          <a:p>
            <a:pPr marL="788987" marR="0" lvl="1" indent="-514349" algn="l" rtl="0">
              <a:lnSpc>
                <a:spcPct val="90000"/>
              </a:lnSpc>
              <a:spcBef>
                <a:spcPts val="500"/>
              </a:spcBef>
              <a:spcAft>
                <a:spcPts val="0"/>
              </a:spcAft>
              <a:buClr>
                <a:schemeClr val="dk1"/>
              </a:buClr>
              <a:buSzPts val="2400"/>
              <a:buFont typeface="Noto Sans Symbols"/>
              <a:buAutoNum type="romanLcParenR"/>
            </a:pPr>
            <a:r>
              <a:rPr lang="en-US" sz="2400" b="0" i="0" u="none" strike="noStrike" cap="none" dirty="0">
                <a:solidFill>
                  <a:schemeClr val="dk1"/>
                </a:solidFill>
                <a:latin typeface="Calibri"/>
                <a:ea typeface="Calibri"/>
                <a:cs typeface="Calibri"/>
                <a:sym typeface="Calibri"/>
              </a:rPr>
              <a:t>there are no mismatches, in which case the invoice is posted; </a:t>
            </a:r>
            <a:endParaRPr dirty="0"/>
          </a:p>
          <a:p>
            <a:pPr marL="788987" marR="0" lvl="1" indent="-514349" algn="l" rtl="0">
              <a:lnSpc>
                <a:spcPct val="90000"/>
              </a:lnSpc>
              <a:spcBef>
                <a:spcPts val="500"/>
              </a:spcBef>
              <a:spcAft>
                <a:spcPts val="0"/>
              </a:spcAft>
              <a:buClr>
                <a:schemeClr val="dk1"/>
              </a:buClr>
              <a:buSzPts val="2400"/>
              <a:buFont typeface="Noto Sans Symbols"/>
              <a:buAutoNum type="romanLcParenR"/>
            </a:pPr>
            <a:r>
              <a:rPr lang="en-US" sz="2400" b="0" i="0" u="none" strike="noStrike" cap="none" dirty="0">
                <a:solidFill>
                  <a:schemeClr val="dk1"/>
                </a:solidFill>
                <a:latin typeface="Calibri"/>
                <a:ea typeface="Calibri"/>
                <a:cs typeface="Calibri"/>
                <a:sym typeface="Calibri"/>
              </a:rPr>
              <a:t>there are mismatches but these can be corrected, in which case the invoice is re-sent to the customer; and </a:t>
            </a:r>
            <a:endParaRPr dirty="0"/>
          </a:p>
          <a:p>
            <a:pPr marL="788987" marR="0" lvl="1" indent="-514350" algn="l" rtl="0">
              <a:lnSpc>
                <a:spcPct val="90000"/>
              </a:lnSpc>
              <a:spcBef>
                <a:spcPts val="500"/>
              </a:spcBef>
              <a:spcAft>
                <a:spcPts val="0"/>
              </a:spcAft>
              <a:buClr>
                <a:schemeClr val="dk1"/>
              </a:buClr>
              <a:buSzPts val="2400"/>
              <a:buFont typeface="Noto Sans Symbols"/>
              <a:buAutoNum type="romanLcParenR"/>
            </a:pPr>
            <a:r>
              <a:rPr lang="en-US" sz="2400" b="0" i="0" u="none" strike="noStrike" cap="none" dirty="0">
                <a:solidFill>
                  <a:schemeClr val="dk1"/>
                </a:solidFill>
                <a:latin typeface="Calibri"/>
                <a:ea typeface="Calibri"/>
                <a:cs typeface="Calibri"/>
                <a:sym typeface="Calibri"/>
              </a:rPr>
              <a:t>there are mismatches but these cannot be corrected, in which case the invoice is blocked</a:t>
            </a:r>
            <a:endParaRPr dirty="0">
              <a:latin typeface="Calibri"/>
              <a:ea typeface="Calibri"/>
              <a:cs typeface="Calibri"/>
              <a:sym typeface="Calibri"/>
            </a:endParaRPr>
          </a:p>
          <a:p>
            <a:pPr marL="0" marR="0" lvl="0" indent="0" algn="l" rtl="0">
              <a:lnSpc>
                <a:spcPct val="90000"/>
              </a:lnSpc>
              <a:spcBef>
                <a:spcPts val="500"/>
              </a:spcBef>
              <a:spcAft>
                <a:spcPts val="0"/>
              </a:spcAft>
              <a:buNone/>
            </a:pPr>
            <a:r>
              <a:rPr lang="en-US" sz="2800" b="0" i="0" u="none" dirty="0">
                <a:solidFill>
                  <a:schemeClr val="dk1"/>
                </a:solidFill>
                <a:latin typeface="Calibri"/>
                <a:ea typeface="Calibri"/>
                <a:cs typeface="Calibri"/>
                <a:sym typeface="Calibri"/>
              </a:rPr>
              <a:t>Once one of these three activities is performed the invoice is parked and the process completes. </a:t>
            </a:r>
            <a:endParaRPr dirty="0"/>
          </a:p>
          <a:p>
            <a:pPr marL="228600" marR="0" lvl="0" indent="-50800" algn="l" rtl="0">
              <a:lnSpc>
                <a:spcPct val="90000"/>
              </a:lnSpc>
              <a:spcBef>
                <a:spcPts val="1000"/>
              </a:spcBef>
              <a:spcAft>
                <a:spcPts val="0"/>
              </a:spcAft>
              <a:buClr>
                <a:schemeClr val="dk1"/>
              </a:buClr>
              <a:buSzPts val="2800"/>
              <a:buFont typeface="Arial"/>
              <a:buNone/>
            </a:pPr>
            <a:endParaRPr sz="2800" b="0" i="0" u="none" dirty="0">
              <a:solidFill>
                <a:schemeClr val="dk1"/>
              </a:solidFill>
              <a:latin typeface="Calibri"/>
              <a:ea typeface="Calibri"/>
              <a:cs typeface="Calibri"/>
              <a:sym typeface="Calibri"/>
            </a:endParaRPr>
          </a:p>
        </p:txBody>
      </p:sp>
      <p:sp>
        <p:nvSpPr>
          <p:cNvPr id="848" name="Google Shape;848;p103"/>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2"/>
              </a:buClr>
              <a:buSzPts val="1200"/>
              <a:buFont typeface="Verdana"/>
              <a:buNone/>
            </a:pPr>
            <a:fld id="{00000000-1234-1234-1234-123412341234}" type="slidenum">
              <a:rPr lang="en-US" sz="1200" b="0" i="0" u="none">
                <a:solidFill>
                  <a:schemeClr val="dk2"/>
                </a:solidFill>
                <a:latin typeface="Verdana"/>
                <a:ea typeface="Verdana"/>
                <a:cs typeface="Verdana"/>
                <a:sym typeface="Verdana"/>
              </a:rPr>
              <a:t>35</a:t>
            </a:fld>
            <a:endParaRPr/>
          </a:p>
        </p:txBody>
      </p:sp>
      <p:sp>
        <p:nvSpPr>
          <p:cNvPr id="849" name="Google Shape;849;p103"/>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35</a:t>
            </a:fld>
            <a:endParaRPr/>
          </a:p>
        </p:txBody>
      </p:sp>
      <p:pic>
        <p:nvPicPr>
          <p:cNvPr id="850" name="Google Shape;850;p103"/>
          <p:cNvPicPr preferRelativeResize="0"/>
          <p:nvPr/>
        </p:nvPicPr>
        <p:blipFill>
          <a:blip r:embed="rId3">
            <a:alphaModFix/>
          </a:blip>
          <a:stretch>
            <a:fillRect/>
          </a:stretch>
        </p:blipFill>
        <p:spPr>
          <a:xfrm>
            <a:off x="10361970" y="1287450"/>
            <a:ext cx="1830027" cy="14846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54"/>
        <p:cNvGrpSpPr/>
        <p:nvPr/>
      </p:nvGrpSpPr>
      <p:grpSpPr>
        <a:xfrm>
          <a:off x="0" y="0"/>
          <a:ext cx="0" cy="0"/>
          <a:chOff x="0" y="0"/>
          <a:chExt cx="0" cy="0"/>
        </a:xfrm>
      </p:grpSpPr>
      <p:sp>
        <p:nvSpPr>
          <p:cNvPr id="855" name="Google Shape;855;p104"/>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Solution</a:t>
            </a:r>
            <a:endParaRPr/>
          </a:p>
        </p:txBody>
      </p:sp>
      <p:sp>
        <p:nvSpPr>
          <p:cNvPr id="856" name="Google Shape;856;p104"/>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2"/>
              </a:buClr>
              <a:buSzPts val="1200"/>
              <a:buFont typeface="Verdana"/>
              <a:buNone/>
            </a:pPr>
            <a:fld id="{00000000-1234-1234-1234-123412341234}" type="slidenum">
              <a:rPr lang="en-US" sz="1200" b="0" i="0" u="none">
                <a:solidFill>
                  <a:schemeClr val="dk2"/>
                </a:solidFill>
                <a:latin typeface="Verdana"/>
                <a:ea typeface="Verdana"/>
                <a:cs typeface="Verdana"/>
                <a:sym typeface="Verdana"/>
              </a:rPr>
              <a:t>36</a:t>
            </a:fld>
            <a:endParaRPr/>
          </a:p>
        </p:txBody>
      </p:sp>
      <p:pic>
        <p:nvPicPr>
          <p:cNvPr id="857" name="Google Shape;857;p104"/>
          <p:cNvPicPr preferRelativeResize="0"/>
          <p:nvPr/>
        </p:nvPicPr>
        <p:blipFill rotWithShape="1">
          <a:blip r:embed="rId3">
            <a:alphaModFix/>
          </a:blip>
          <a:srcRect/>
          <a:stretch/>
        </p:blipFill>
        <p:spPr>
          <a:xfrm>
            <a:off x="1774825" y="1771650"/>
            <a:ext cx="8640762" cy="3529012"/>
          </a:xfrm>
          <a:prstGeom prst="rect">
            <a:avLst/>
          </a:prstGeom>
          <a:noFill/>
          <a:ln>
            <a:noFill/>
          </a:ln>
        </p:spPr>
      </p:pic>
      <p:sp>
        <p:nvSpPr>
          <p:cNvPr id="858" name="Google Shape;858;p104"/>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36</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pic>
        <p:nvPicPr>
          <p:cNvPr id="863" name="Google Shape;863;p105" descr="bpm-book-weske_169.png"/>
          <p:cNvPicPr preferRelativeResize="0"/>
          <p:nvPr/>
        </p:nvPicPr>
        <p:blipFill rotWithShape="1">
          <a:blip r:embed="rId3">
            <a:alphaModFix/>
          </a:blip>
          <a:srcRect/>
          <a:stretch/>
        </p:blipFill>
        <p:spPr>
          <a:xfrm>
            <a:off x="2263775" y="2738437"/>
            <a:ext cx="7772400" cy="3106737"/>
          </a:xfrm>
          <a:prstGeom prst="rect">
            <a:avLst/>
          </a:prstGeom>
          <a:noFill/>
          <a:ln>
            <a:noFill/>
          </a:ln>
        </p:spPr>
      </p:pic>
      <p:sp>
        <p:nvSpPr>
          <p:cNvPr id="864" name="Google Shape;864;p105"/>
          <p:cNvSpPr txBox="1">
            <a:spLocks noGrp="1"/>
          </p:cNvSpPr>
          <p:nvPr>
            <p:ph type="title"/>
          </p:nvPr>
        </p:nvSpPr>
        <p:spPr>
          <a:xfrm>
            <a:off x="679450" y="692150"/>
            <a:ext cx="9968100" cy="914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Exclusive gateways realizing a</a:t>
            </a:r>
            <a:r>
              <a:rPr lang="en-US"/>
              <a:t> </a:t>
            </a:r>
            <a:r>
              <a:rPr lang="en-US" sz="4400" b="0" i="0" u="none">
                <a:solidFill>
                  <a:schemeClr val="dk1"/>
                </a:solidFill>
                <a:latin typeface="Calibri"/>
                <a:ea typeface="Calibri"/>
                <a:cs typeface="Calibri"/>
                <a:sym typeface="Calibri"/>
              </a:rPr>
              <a:t>loop</a:t>
            </a:r>
            <a:endParaRPr/>
          </a:p>
        </p:txBody>
      </p:sp>
      <p:sp>
        <p:nvSpPr>
          <p:cNvPr id="865" name="Google Shape;865;p105"/>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2"/>
              </a:buClr>
              <a:buSzPts val="1400"/>
              <a:buFont typeface="Verdana"/>
              <a:buNone/>
            </a:pPr>
            <a:fld id="{00000000-1234-1234-1234-123412341234}" type="slidenum">
              <a:rPr lang="en-US" sz="1400" b="0" i="0" u="none">
                <a:solidFill>
                  <a:schemeClr val="dk2"/>
                </a:solidFill>
                <a:latin typeface="Verdana"/>
                <a:ea typeface="Verdana"/>
                <a:cs typeface="Verdana"/>
                <a:sym typeface="Verdana"/>
              </a:rPr>
              <a:t>37</a:t>
            </a:fld>
            <a:endParaRPr/>
          </a:p>
        </p:txBody>
      </p:sp>
      <p:sp>
        <p:nvSpPr>
          <p:cNvPr id="866" name="Google Shape;866;p105"/>
          <p:cNvSpPr txBox="1"/>
          <p:nvPr/>
        </p:nvSpPr>
        <p:spPr>
          <a:xfrm>
            <a:off x="2640012" y="4725987"/>
            <a:ext cx="6335712" cy="863600"/>
          </a:xfrm>
          <a:prstGeom prst="rect">
            <a:avLst/>
          </a:prstGeom>
          <a:solidFill>
            <a:schemeClr val="lt1"/>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867" name="Google Shape;867;p105"/>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37</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pic>
        <p:nvPicPr>
          <p:cNvPr id="872" name="Google Shape;872;p106" descr="bpm-book-weske_170.png"/>
          <p:cNvPicPr preferRelativeResize="0"/>
          <p:nvPr/>
        </p:nvPicPr>
        <p:blipFill rotWithShape="1">
          <a:blip r:embed="rId3">
            <a:alphaModFix/>
          </a:blip>
          <a:srcRect/>
          <a:stretch/>
        </p:blipFill>
        <p:spPr>
          <a:xfrm>
            <a:off x="2209800" y="2252662"/>
            <a:ext cx="7772400" cy="3419475"/>
          </a:xfrm>
          <a:prstGeom prst="rect">
            <a:avLst/>
          </a:prstGeom>
          <a:noFill/>
          <a:ln>
            <a:noFill/>
          </a:ln>
        </p:spPr>
      </p:pic>
      <p:sp>
        <p:nvSpPr>
          <p:cNvPr id="873" name="Google Shape;873;p106"/>
          <p:cNvSpPr txBox="1">
            <a:spLocks noGrp="1"/>
          </p:cNvSpPr>
          <p:nvPr>
            <p:ph type="title"/>
          </p:nvPr>
        </p:nvSpPr>
        <p:spPr>
          <a:xfrm>
            <a:off x="623887" y="692150"/>
            <a:ext cx="7931150" cy="914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BP with uncontrolled flow</a:t>
            </a:r>
            <a:endParaRPr/>
          </a:p>
        </p:txBody>
      </p:sp>
      <p:sp>
        <p:nvSpPr>
          <p:cNvPr id="874" name="Google Shape;874;p106"/>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2"/>
              </a:buClr>
              <a:buSzPts val="1400"/>
              <a:buFont typeface="Verdana"/>
              <a:buNone/>
            </a:pPr>
            <a:fld id="{00000000-1234-1234-1234-123412341234}" type="slidenum">
              <a:rPr lang="en-US" sz="1400" b="0" i="0" u="none">
                <a:solidFill>
                  <a:schemeClr val="dk2"/>
                </a:solidFill>
                <a:latin typeface="Verdana"/>
                <a:ea typeface="Verdana"/>
                <a:cs typeface="Verdana"/>
                <a:sym typeface="Verdana"/>
              </a:rPr>
              <a:t>38</a:t>
            </a:fld>
            <a:endParaRPr/>
          </a:p>
        </p:txBody>
      </p:sp>
      <p:sp>
        <p:nvSpPr>
          <p:cNvPr id="875" name="Google Shape;875;p106"/>
          <p:cNvSpPr txBox="1"/>
          <p:nvPr/>
        </p:nvSpPr>
        <p:spPr>
          <a:xfrm>
            <a:off x="2711450" y="4467225"/>
            <a:ext cx="6337200" cy="863700"/>
          </a:xfrm>
          <a:prstGeom prst="rect">
            <a:avLst/>
          </a:prstGeom>
          <a:solidFill>
            <a:schemeClr val="lt1"/>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876" name="Google Shape;876;p106"/>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38</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pic>
        <p:nvPicPr>
          <p:cNvPr id="881" name="Google Shape;881;p108" descr="bpm-book-weske_166.png"/>
          <p:cNvPicPr preferRelativeResize="0"/>
          <p:nvPr/>
        </p:nvPicPr>
        <p:blipFill rotWithShape="1">
          <a:blip r:embed="rId3">
            <a:alphaModFix/>
          </a:blip>
          <a:srcRect l="8348" t="41595" r="58299" b="38681"/>
          <a:stretch/>
        </p:blipFill>
        <p:spPr>
          <a:xfrm>
            <a:off x="3719512" y="4057650"/>
            <a:ext cx="4264025" cy="1065212"/>
          </a:xfrm>
          <a:prstGeom prst="rect">
            <a:avLst/>
          </a:prstGeom>
          <a:noFill/>
          <a:ln>
            <a:noFill/>
          </a:ln>
        </p:spPr>
      </p:pic>
      <p:sp>
        <p:nvSpPr>
          <p:cNvPr id="882" name="Google Shape;882;p108"/>
          <p:cNvSpPr txBox="1">
            <a:spLocks noGrp="1"/>
          </p:cNvSpPr>
          <p:nvPr>
            <p:ph type="title"/>
          </p:nvPr>
        </p:nvSpPr>
        <p:spPr>
          <a:xfrm>
            <a:off x="407987" y="469900"/>
            <a:ext cx="7931150" cy="914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Parallel Gateways </a:t>
            </a:r>
            <a:endParaRPr/>
          </a:p>
        </p:txBody>
      </p:sp>
      <p:sp>
        <p:nvSpPr>
          <p:cNvPr id="883" name="Google Shape;883;p108"/>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2"/>
              </a:buClr>
              <a:buSzPts val="1400"/>
              <a:buFont typeface="Verdana"/>
              <a:buNone/>
            </a:pPr>
            <a:fld id="{00000000-1234-1234-1234-123412341234}" type="slidenum">
              <a:rPr lang="en-US" sz="1400" b="0" i="0" u="none">
                <a:solidFill>
                  <a:schemeClr val="dk2"/>
                </a:solidFill>
                <a:latin typeface="Verdana"/>
                <a:ea typeface="Verdana"/>
                <a:cs typeface="Verdana"/>
                <a:sym typeface="Verdana"/>
              </a:rPr>
              <a:t>39</a:t>
            </a:fld>
            <a:endParaRPr/>
          </a:p>
        </p:txBody>
      </p:sp>
      <p:sp>
        <p:nvSpPr>
          <p:cNvPr id="884" name="Google Shape;884;p108"/>
          <p:cNvSpPr txBox="1"/>
          <p:nvPr/>
        </p:nvSpPr>
        <p:spPr>
          <a:xfrm>
            <a:off x="2984500" y="5876925"/>
            <a:ext cx="7058025" cy="360362"/>
          </a:xfrm>
          <a:prstGeom prst="rect">
            <a:avLst/>
          </a:prstGeom>
          <a:solidFill>
            <a:schemeClr val="lt1"/>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885" name="Google Shape;885;p108"/>
          <p:cNvSpPr txBox="1"/>
          <p:nvPr/>
        </p:nvSpPr>
        <p:spPr>
          <a:xfrm>
            <a:off x="911225" y="1503362"/>
            <a:ext cx="10225087" cy="1322387"/>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dk1"/>
              </a:buClr>
              <a:buSzPts val="2000"/>
              <a:buFont typeface="Arial"/>
              <a:buChar char="•"/>
            </a:pPr>
            <a:r>
              <a:rPr lang="en-US" sz="2000" b="0" i="0" u="none">
                <a:solidFill>
                  <a:schemeClr val="dk1"/>
                </a:solidFill>
                <a:latin typeface="Calibri"/>
                <a:ea typeface="Calibri"/>
                <a:cs typeface="Calibri"/>
                <a:sym typeface="Calibri"/>
              </a:rPr>
              <a:t>Provide a mechanism to synchronize parallel flows (AND-join) and to create parallel flows (AND-split), with activities that can be executed concurrently</a:t>
            </a:r>
            <a:endParaRPr/>
          </a:p>
          <a:p>
            <a:pPr marL="342900" marR="0" lvl="0" indent="-215900" algn="l" rtl="0">
              <a:lnSpc>
                <a:spcPct val="100000"/>
              </a:lnSpc>
              <a:spcBef>
                <a:spcPts val="0"/>
              </a:spcBef>
              <a:spcAft>
                <a:spcPts val="0"/>
              </a:spcAft>
              <a:buClr>
                <a:schemeClr val="dk1"/>
              </a:buClr>
              <a:buSzPts val="2000"/>
              <a:buFont typeface="Arial"/>
              <a:buNone/>
            </a:pPr>
            <a:endParaRPr sz="2000" b="0" i="0" u="none">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ts val="2000"/>
              <a:buFont typeface="Arial"/>
              <a:buChar char="•"/>
            </a:pPr>
            <a:r>
              <a:rPr lang="en-US" sz="2000" b="0" i="0" u="none">
                <a:solidFill>
                  <a:schemeClr val="dk1"/>
                </a:solidFill>
                <a:latin typeface="Calibri"/>
                <a:ea typeface="Calibri"/>
                <a:cs typeface="Calibri"/>
                <a:sym typeface="Calibri"/>
              </a:rPr>
              <a:t>Depicted by a diamond shape that must contain a marker that is shaped like a plus sign </a:t>
            </a:r>
            <a:endParaRPr/>
          </a:p>
        </p:txBody>
      </p:sp>
      <p:sp>
        <p:nvSpPr>
          <p:cNvPr id="886" name="Google Shape;886;p108"/>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39</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52"/>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BPMN 1.2 vs BPMN 2.0</a:t>
            </a:r>
            <a:endParaRPr/>
          </a:p>
        </p:txBody>
      </p:sp>
      <p:sp>
        <p:nvSpPr>
          <p:cNvPr id="563" name="Google Shape;563;p52"/>
          <p:cNvSpPr txBox="1">
            <a:spLocks noGrp="1"/>
          </p:cNvSpPr>
          <p:nvPr>
            <p:ph type="body" idx="1"/>
          </p:nvPr>
        </p:nvSpPr>
        <p:spPr>
          <a:xfrm>
            <a:off x="838200" y="1825625"/>
            <a:ext cx="10515600" cy="4351337"/>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800"/>
              <a:buFont typeface="Arial"/>
              <a:buChar char="•"/>
            </a:pPr>
            <a:r>
              <a:rPr lang="en-US" sz="2800" b="1" i="0" u="none">
                <a:solidFill>
                  <a:schemeClr val="dk1"/>
                </a:solidFill>
                <a:latin typeface="Calibri"/>
                <a:ea typeface="Calibri"/>
                <a:cs typeface="Calibri"/>
                <a:sym typeface="Calibri"/>
              </a:rPr>
              <a:t>BPMN 1.2 </a:t>
            </a:r>
            <a:r>
              <a:rPr lang="en-US" sz="2800" b="0" i="0" u="none">
                <a:solidFill>
                  <a:schemeClr val="dk1"/>
                </a:solidFill>
                <a:latin typeface="Calibri"/>
                <a:ea typeface="Calibri"/>
                <a:cs typeface="Calibri"/>
                <a:sym typeface="Calibri"/>
              </a:rPr>
              <a:t>provides a mapping from a “valid” BPMN diagram to BPEL, such that an engine can execute the process </a:t>
            </a:r>
            <a:endParaRPr/>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The 1.2 specification provides only </a:t>
            </a:r>
            <a:r>
              <a:rPr lang="en-US" sz="2400" b="1" i="0" u="none" strike="noStrike" cap="none">
                <a:solidFill>
                  <a:schemeClr val="dk1"/>
                </a:solidFill>
                <a:latin typeface="Calibri"/>
                <a:ea typeface="Calibri"/>
                <a:cs typeface="Calibri"/>
                <a:sym typeface="Calibri"/>
              </a:rPr>
              <a:t>contained verbal descriptions</a:t>
            </a:r>
            <a:r>
              <a:rPr lang="en-US" sz="2400" b="0" i="0" u="none" strike="noStrike" cap="none">
                <a:solidFill>
                  <a:schemeClr val="dk1"/>
                </a:solidFill>
                <a:latin typeface="Calibri"/>
                <a:ea typeface="Calibri"/>
                <a:cs typeface="Calibri"/>
                <a:sym typeface="Calibri"/>
              </a:rPr>
              <a:t> of the graphic notations elements and modeling rules, this leads to misleading and confusions in the translation process</a:t>
            </a:r>
            <a:endParaRPr/>
          </a:p>
          <a:p>
            <a:pPr marL="228600" marR="0" lvl="0" indent="-228600" algn="l" rtl="0">
              <a:lnSpc>
                <a:spcPct val="90000"/>
              </a:lnSpc>
              <a:spcBef>
                <a:spcPts val="1000"/>
              </a:spcBef>
              <a:spcAft>
                <a:spcPts val="0"/>
              </a:spcAft>
              <a:buClr>
                <a:schemeClr val="dk1"/>
              </a:buClr>
              <a:buSzPts val="2800"/>
              <a:buFont typeface="Arial"/>
              <a:buChar char="•"/>
            </a:pPr>
            <a:r>
              <a:rPr lang="en-US" sz="2800" b="1" i="0" u="none">
                <a:solidFill>
                  <a:schemeClr val="dk1"/>
                </a:solidFill>
                <a:latin typeface="Calibri"/>
                <a:ea typeface="Calibri"/>
                <a:cs typeface="Calibri"/>
                <a:sym typeface="Calibri"/>
              </a:rPr>
              <a:t>BPMN 2.0 beta 2 </a:t>
            </a:r>
            <a:r>
              <a:rPr lang="en-US" sz="2800" b="0" i="0" u="none">
                <a:solidFill>
                  <a:schemeClr val="dk1"/>
                </a:solidFill>
                <a:latin typeface="Calibri"/>
                <a:ea typeface="Calibri"/>
                <a:cs typeface="Calibri"/>
                <a:sym typeface="Calibri"/>
              </a:rPr>
              <a:t>was introduced in June 2010 </a:t>
            </a:r>
            <a:endParaRPr/>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It represents the biggest revision of BPMN since its inception </a:t>
            </a:r>
            <a:endParaRPr/>
          </a:p>
          <a:p>
            <a:pPr marL="228600" marR="0" lvl="0" indent="-228600" algn="l" rtl="0">
              <a:lnSpc>
                <a:spcPct val="90000"/>
              </a:lnSpc>
              <a:spcBef>
                <a:spcPts val="1000"/>
              </a:spcBef>
              <a:spcAft>
                <a:spcPts val="0"/>
              </a:spcAft>
              <a:buClr>
                <a:schemeClr val="dk1"/>
              </a:buClr>
              <a:buSzPts val="2800"/>
              <a:buFont typeface="Arial"/>
              <a:buChar char="•"/>
            </a:pPr>
            <a:r>
              <a:rPr lang="en-US" sz="2800" b="0" i="0" u="none">
                <a:solidFill>
                  <a:schemeClr val="dk1"/>
                </a:solidFill>
                <a:latin typeface="Calibri"/>
                <a:ea typeface="Calibri"/>
                <a:cs typeface="Calibri"/>
                <a:sym typeface="Calibri"/>
              </a:rPr>
              <a:t>BPMN 2.0 received a </a:t>
            </a:r>
            <a:r>
              <a:rPr lang="en-US" sz="2800" b="1" i="0" u="none">
                <a:solidFill>
                  <a:schemeClr val="dk1"/>
                </a:solidFill>
                <a:latin typeface="Calibri"/>
                <a:ea typeface="Calibri"/>
                <a:cs typeface="Calibri"/>
                <a:sym typeface="Calibri"/>
              </a:rPr>
              <a:t>formal definition </a:t>
            </a:r>
            <a:r>
              <a:rPr lang="en-US" sz="2800" b="0" i="0" u="none">
                <a:solidFill>
                  <a:schemeClr val="dk1"/>
                </a:solidFill>
                <a:latin typeface="Calibri"/>
                <a:ea typeface="Calibri"/>
                <a:cs typeface="Calibri"/>
                <a:sym typeface="Calibri"/>
              </a:rPr>
              <a:t>in the form of a </a:t>
            </a:r>
            <a:r>
              <a:rPr lang="en-US" sz="2800" b="1" i="0" u="none">
                <a:solidFill>
                  <a:schemeClr val="dk1"/>
                </a:solidFill>
                <a:latin typeface="Calibri"/>
                <a:ea typeface="Calibri"/>
                <a:cs typeface="Calibri"/>
                <a:sym typeface="Calibri"/>
              </a:rPr>
              <a:t>meta-model</a:t>
            </a:r>
            <a:r>
              <a:rPr lang="en-US" sz="2800" b="0" i="0" u="none">
                <a:solidFill>
                  <a:schemeClr val="dk1"/>
                </a:solidFill>
                <a:latin typeface="Calibri"/>
                <a:ea typeface="Calibri"/>
                <a:cs typeface="Calibri"/>
                <a:sym typeface="Calibri"/>
              </a:rPr>
              <a:t>, that is a precise definition of the constructs and rules needed for creating specific models</a:t>
            </a:r>
            <a:endParaRPr/>
          </a:p>
        </p:txBody>
      </p:sp>
      <p:sp>
        <p:nvSpPr>
          <p:cNvPr id="564" name="Google Shape;564;p52"/>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Verdana"/>
              <a:buNone/>
            </a:pPr>
            <a:fld id="{00000000-1234-1234-1234-123412341234}" type="slidenum">
              <a:rPr lang="en-US" sz="1200" b="0" i="0" u="none">
                <a:solidFill>
                  <a:srgbClr val="898989"/>
                </a:solidFill>
                <a:latin typeface="Verdana"/>
                <a:ea typeface="Verdana"/>
                <a:cs typeface="Verdana"/>
                <a:sym typeface="Verdana"/>
              </a:rPr>
              <a:t>4</a:t>
            </a:fld>
            <a:endParaRPr/>
          </a:p>
        </p:txBody>
      </p:sp>
      <p:sp>
        <p:nvSpPr>
          <p:cNvPr id="565" name="Google Shape;565;p52"/>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pic>
        <p:nvPicPr>
          <p:cNvPr id="891" name="Google Shape;891;p109" descr="bpm-book-weske_167.png"/>
          <p:cNvPicPr preferRelativeResize="0"/>
          <p:nvPr/>
        </p:nvPicPr>
        <p:blipFill rotWithShape="1">
          <a:blip r:embed="rId3">
            <a:alphaModFix/>
          </a:blip>
          <a:srcRect/>
          <a:stretch/>
        </p:blipFill>
        <p:spPr>
          <a:xfrm>
            <a:off x="2640012" y="1262062"/>
            <a:ext cx="7772400" cy="3803650"/>
          </a:xfrm>
          <a:prstGeom prst="rect">
            <a:avLst/>
          </a:prstGeom>
          <a:noFill/>
          <a:ln>
            <a:noFill/>
          </a:ln>
        </p:spPr>
      </p:pic>
      <p:sp>
        <p:nvSpPr>
          <p:cNvPr id="892" name="Google Shape;892;p109"/>
          <p:cNvSpPr txBox="1">
            <a:spLocks noGrp="1"/>
          </p:cNvSpPr>
          <p:nvPr>
            <p:ph type="title"/>
          </p:nvPr>
        </p:nvSpPr>
        <p:spPr>
          <a:xfrm>
            <a:off x="407987" y="563562"/>
            <a:ext cx="7931150" cy="914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en-US" sz="4000" b="0" i="0" u="none">
                <a:solidFill>
                  <a:schemeClr val="dk1"/>
                </a:solidFill>
                <a:latin typeface="Calibri"/>
                <a:ea typeface="Calibri"/>
                <a:cs typeface="Calibri"/>
                <a:sym typeface="Calibri"/>
              </a:rPr>
              <a:t>Parallel gateway (Splitting Behaviour)</a:t>
            </a:r>
            <a:endParaRPr/>
          </a:p>
        </p:txBody>
      </p:sp>
      <p:sp>
        <p:nvSpPr>
          <p:cNvPr id="893" name="Google Shape;893;p109"/>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2"/>
              </a:buClr>
              <a:buSzPts val="1400"/>
              <a:buFont typeface="Verdana"/>
              <a:buNone/>
            </a:pPr>
            <a:fld id="{00000000-1234-1234-1234-123412341234}" type="slidenum">
              <a:rPr lang="en-US" sz="1400" b="0" i="0" u="none">
                <a:solidFill>
                  <a:schemeClr val="dk2"/>
                </a:solidFill>
                <a:latin typeface="Verdana"/>
                <a:ea typeface="Verdana"/>
                <a:cs typeface="Verdana"/>
                <a:sym typeface="Verdana"/>
              </a:rPr>
              <a:t>40</a:t>
            </a:fld>
            <a:endParaRPr/>
          </a:p>
        </p:txBody>
      </p:sp>
      <p:sp>
        <p:nvSpPr>
          <p:cNvPr id="894" name="Google Shape;894;p109"/>
          <p:cNvSpPr txBox="1"/>
          <p:nvPr/>
        </p:nvSpPr>
        <p:spPr>
          <a:xfrm>
            <a:off x="3078162" y="4441825"/>
            <a:ext cx="6334125" cy="865187"/>
          </a:xfrm>
          <a:prstGeom prst="rect">
            <a:avLst/>
          </a:prstGeom>
          <a:solidFill>
            <a:schemeClr val="lt1"/>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895" name="Google Shape;895;p109"/>
          <p:cNvSpPr txBox="1"/>
          <p:nvPr/>
        </p:nvSpPr>
        <p:spPr>
          <a:xfrm>
            <a:off x="407987" y="4560887"/>
            <a:ext cx="9217025" cy="1676400"/>
          </a:xfrm>
          <a:prstGeom prst="rect">
            <a:avLst/>
          </a:prstGeom>
          <a:noFill/>
          <a:ln>
            <a:noFill/>
          </a:ln>
        </p:spPr>
        <p:txBody>
          <a:bodyPr spcFirstLastPara="1" wrap="square" lIns="91425" tIns="45700" rIns="91425" bIns="45700" anchor="ctr" anchorCtr="0">
            <a:noAutofit/>
          </a:bodyPr>
          <a:lstStyle/>
          <a:p>
            <a:pPr marL="285750" marR="0" lvl="0" indent="-285750" algn="l" rtl="0">
              <a:lnSpc>
                <a:spcPct val="100000"/>
              </a:lnSpc>
              <a:spcBef>
                <a:spcPts val="0"/>
              </a:spcBef>
              <a:spcAft>
                <a:spcPts val="0"/>
              </a:spcAft>
              <a:buClr>
                <a:srgbClr val="000000"/>
              </a:buClr>
              <a:buSzPts val="1800"/>
              <a:buFont typeface="Arial"/>
              <a:buChar char="•"/>
            </a:pPr>
            <a:r>
              <a:rPr lang="en-US" sz="1800" b="0" i="0" u="none">
                <a:solidFill>
                  <a:srgbClr val="000000"/>
                </a:solidFill>
                <a:latin typeface="Calibri"/>
                <a:ea typeface="Calibri"/>
                <a:cs typeface="Calibri"/>
                <a:sym typeface="Calibri"/>
              </a:rPr>
              <a:t>When a token arrives at a parallel gateway, there is no evaluation of any conditions on the outgoing sequence flow. </a:t>
            </a:r>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a:solidFill>
                  <a:srgbClr val="000000"/>
                </a:solidFill>
                <a:latin typeface="Calibri"/>
                <a:ea typeface="Calibri"/>
                <a:cs typeface="Calibri"/>
                <a:sym typeface="Calibri"/>
              </a:rPr>
              <a:t>The parallel gateway will create parallel paths. </a:t>
            </a:r>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a:solidFill>
                  <a:srgbClr val="000000"/>
                </a:solidFill>
                <a:latin typeface="Calibri"/>
                <a:ea typeface="Calibri"/>
                <a:cs typeface="Calibri"/>
                <a:sym typeface="Calibri"/>
              </a:rPr>
              <a:t>This means that the gateway will create a number of tokens that are equal to the number of outgoing sequence flow. One token moves down each of those outgoing sequence flow. </a:t>
            </a:r>
            <a:endParaRPr/>
          </a:p>
        </p:txBody>
      </p:sp>
      <p:sp>
        <p:nvSpPr>
          <p:cNvPr id="896" name="Google Shape;896;p109"/>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40</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pic>
        <p:nvPicPr>
          <p:cNvPr id="901" name="Google Shape;901;p110" descr="bpm-book-weske_167.png"/>
          <p:cNvPicPr preferRelativeResize="0"/>
          <p:nvPr/>
        </p:nvPicPr>
        <p:blipFill rotWithShape="1">
          <a:blip r:embed="rId3">
            <a:alphaModFix/>
          </a:blip>
          <a:srcRect/>
          <a:stretch/>
        </p:blipFill>
        <p:spPr>
          <a:xfrm>
            <a:off x="2640012" y="1262062"/>
            <a:ext cx="7772400" cy="3803650"/>
          </a:xfrm>
          <a:prstGeom prst="rect">
            <a:avLst/>
          </a:prstGeom>
          <a:noFill/>
          <a:ln>
            <a:noFill/>
          </a:ln>
        </p:spPr>
      </p:pic>
      <p:sp>
        <p:nvSpPr>
          <p:cNvPr id="902" name="Google Shape;902;p110"/>
          <p:cNvSpPr txBox="1">
            <a:spLocks noGrp="1"/>
          </p:cNvSpPr>
          <p:nvPr>
            <p:ph type="title"/>
          </p:nvPr>
        </p:nvSpPr>
        <p:spPr>
          <a:xfrm>
            <a:off x="479425" y="476250"/>
            <a:ext cx="7931150" cy="914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en-US" sz="4000" b="0" i="0" u="none">
                <a:solidFill>
                  <a:schemeClr val="dk1"/>
                </a:solidFill>
                <a:latin typeface="Calibri"/>
                <a:ea typeface="Calibri"/>
                <a:cs typeface="Calibri"/>
                <a:sym typeface="Calibri"/>
              </a:rPr>
              <a:t>Parallel gateway (Merging Behaviour)</a:t>
            </a:r>
            <a:endParaRPr/>
          </a:p>
        </p:txBody>
      </p:sp>
      <p:sp>
        <p:nvSpPr>
          <p:cNvPr id="903" name="Google Shape;903;p110"/>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2"/>
              </a:buClr>
              <a:buSzPts val="1400"/>
              <a:buFont typeface="Verdana"/>
              <a:buNone/>
            </a:pPr>
            <a:fld id="{00000000-1234-1234-1234-123412341234}" type="slidenum">
              <a:rPr lang="en-US" sz="1400" b="0" i="0" u="none">
                <a:solidFill>
                  <a:schemeClr val="dk2"/>
                </a:solidFill>
                <a:latin typeface="Verdana"/>
                <a:ea typeface="Verdana"/>
                <a:cs typeface="Verdana"/>
                <a:sym typeface="Verdana"/>
              </a:rPr>
              <a:t>41</a:t>
            </a:fld>
            <a:endParaRPr/>
          </a:p>
        </p:txBody>
      </p:sp>
      <p:sp>
        <p:nvSpPr>
          <p:cNvPr id="904" name="Google Shape;904;p110"/>
          <p:cNvSpPr txBox="1"/>
          <p:nvPr/>
        </p:nvSpPr>
        <p:spPr>
          <a:xfrm>
            <a:off x="3078162" y="4441825"/>
            <a:ext cx="6334125" cy="865187"/>
          </a:xfrm>
          <a:prstGeom prst="rect">
            <a:avLst/>
          </a:prstGeom>
          <a:solidFill>
            <a:schemeClr val="lt1"/>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905" name="Google Shape;905;p110"/>
          <p:cNvSpPr txBox="1"/>
          <p:nvPr/>
        </p:nvSpPr>
        <p:spPr>
          <a:xfrm>
            <a:off x="671498" y="4560875"/>
            <a:ext cx="8953500" cy="1676400"/>
          </a:xfrm>
          <a:prstGeom prst="rect">
            <a:avLst/>
          </a:prstGeom>
          <a:noFill/>
          <a:ln>
            <a:noFill/>
          </a:ln>
        </p:spPr>
        <p:txBody>
          <a:bodyPr spcFirstLastPara="1" wrap="square" lIns="91425" tIns="45700" rIns="91425" bIns="45700" anchor="ctr" anchorCtr="0">
            <a:noAutofit/>
          </a:bodyPr>
          <a:lstStyle/>
          <a:p>
            <a:pPr marL="285750" marR="0" lvl="0" indent="-285750" algn="l" rtl="0">
              <a:lnSpc>
                <a:spcPct val="100000"/>
              </a:lnSpc>
              <a:spcBef>
                <a:spcPts val="0"/>
              </a:spcBef>
              <a:spcAft>
                <a:spcPts val="0"/>
              </a:spcAft>
              <a:buClr>
                <a:srgbClr val="000000"/>
              </a:buClr>
              <a:buSzPts val="1600"/>
              <a:buFont typeface="Arial"/>
              <a:buChar char="•"/>
            </a:pPr>
            <a:r>
              <a:rPr lang="en-US" sz="1600" b="0" i="0" u="none">
                <a:solidFill>
                  <a:srgbClr val="000000"/>
                </a:solidFill>
                <a:latin typeface="Calibri"/>
                <a:ea typeface="Calibri"/>
                <a:cs typeface="Calibri"/>
                <a:sym typeface="Calibri"/>
              </a:rPr>
              <a:t>To synchronize the flow, the parallel gateway will wait for a token to arrive from each incoming sequence flow. </a:t>
            </a:r>
            <a:endParaRPr/>
          </a:p>
          <a:p>
            <a:pPr marL="285750" marR="0" lvl="0" indent="-285750" algn="l" rtl="0">
              <a:lnSpc>
                <a:spcPct val="100000"/>
              </a:lnSpc>
              <a:spcBef>
                <a:spcPts val="0"/>
              </a:spcBef>
              <a:spcAft>
                <a:spcPts val="0"/>
              </a:spcAft>
              <a:buClr>
                <a:srgbClr val="000000"/>
              </a:buClr>
              <a:buSzPts val="1600"/>
              <a:buFont typeface="Arial"/>
              <a:buChar char="•"/>
            </a:pPr>
            <a:r>
              <a:rPr lang="en-US" sz="1600" b="0" i="0" u="none">
                <a:solidFill>
                  <a:srgbClr val="000000"/>
                </a:solidFill>
                <a:latin typeface="Calibri"/>
                <a:ea typeface="Calibri"/>
                <a:cs typeface="Calibri"/>
                <a:sym typeface="Calibri"/>
              </a:rPr>
              <a:t>When the first token arrives, there is no evaluation of a condition for the incoming sequence flow, but the token is “held” at the gateway and does not continue. </a:t>
            </a:r>
            <a:endParaRPr/>
          </a:p>
          <a:p>
            <a:pPr marL="285750" marR="0" lvl="0" indent="-285750" algn="l" rtl="0">
              <a:lnSpc>
                <a:spcPct val="100000"/>
              </a:lnSpc>
              <a:spcBef>
                <a:spcPts val="0"/>
              </a:spcBef>
              <a:spcAft>
                <a:spcPts val="0"/>
              </a:spcAft>
              <a:buClr>
                <a:srgbClr val="000000"/>
              </a:buClr>
              <a:buSzPts val="1600"/>
              <a:buFont typeface="Arial"/>
              <a:buChar char="•"/>
            </a:pPr>
            <a:r>
              <a:rPr lang="en-US" sz="1600" b="0" i="0" u="none">
                <a:solidFill>
                  <a:srgbClr val="000000"/>
                </a:solidFill>
                <a:latin typeface="Calibri"/>
                <a:ea typeface="Calibri"/>
                <a:cs typeface="Calibri"/>
                <a:sym typeface="Calibri"/>
              </a:rPr>
              <a:t>When all the tokens are arrived, then they are merged and one token moves down the outgoing sequence flow. </a:t>
            </a:r>
            <a:endParaRPr/>
          </a:p>
        </p:txBody>
      </p:sp>
      <p:sp>
        <p:nvSpPr>
          <p:cNvPr id="906" name="Google Shape;906;p110"/>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41</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sp>
        <p:nvSpPr>
          <p:cNvPr id="911" name="Google Shape;911;p111"/>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Exercise</a:t>
            </a:r>
            <a:endParaRPr/>
          </a:p>
        </p:txBody>
      </p:sp>
      <p:sp>
        <p:nvSpPr>
          <p:cNvPr id="912" name="Google Shape;912;p111"/>
          <p:cNvSpPr txBox="1">
            <a:spLocks noGrp="1"/>
          </p:cNvSpPr>
          <p:nvPr>
            <p:ph type="body" idx="1"/>
          </p:nvPr>
        </p:nvSpPr>
        <p:spPr>
          <a:xfrm>
            <a:off x="712787" y="1704975"/>
            <a:ext cx="11233200" cy="49371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2800" b="0" i="0" u="none" dirty="0">
                <a:solidFill>
                  <a:schemeClr val="dk1"/>
                </a:solidFill>
                <a:latin typeface="Calibri"/>
                <a:ea typeface="Calibri"/>
                <a:cs typeface="Calibri"/>
                <a:sym typeface="Calibri"/>
              </a:rPr>
              <a:t>Once the boarding pass has been received, passengers proceed to</a:t>
            </a:r>
            <a:br>
              <a:rPr lang="en-US" sz="2800" b="0" i="0" u="none" dirty="0">
                <a:solidFill>
                  <a:schemeClr val="dk1"/>
                </a:solidFill>
                <a:latin typeface="Calibri"/>
                <a:ea typeface="Calibri"/>
                <a:cs typeface="Calibri"/>
                <a:sym typeface="Calibri"/>
              </a:rPr>
            </a:br>
            <a:r>
              <a:rPr lang="en-US" sz="2800" b="0" i="0" u="none" dirty="0">
                <a:solidFill>
                  <a:schemeClr val="dk1"/>
                </a:solidFill>
                <a:latin typeface="Calibri"/>
                <a:ea typeface="Calibri"/>
                <a:cs typeface="Calibri"/>
                <a:sym typeface="Calibri"/>
              </a:rPr>
              <a:t>the security check. Here they need to pass the personal security</a:t>
            </a:r>
            <a:br>
              <a:rPr lang="en-US" dirty="0"/>
            </a:br>
            <a:r>
              <a:rPr lang="en-US" sz="2800" b="0" i="0" u="none" dirty="0">
                <a:solidFill>
                  <a:schemeClr val="dk1"/>
                </a:solidFill>
                <a:latin typeface="Calibri"/>
                <a:ea typeface="Calibri"/>
                <a:cs typeface="Calibri"/>
                <a:sym typeface="Calibri"/>
              </a:rPr>
              <a:t>screening and the luggage screening. Afterwards, they can </a:t>
            </a:r>
            <a:br>
              <a:rPr lang="en-US" sz="2800" b="0" i="0" u="none" dirty="0">
                <a:solidFill>
                  <a:schemeClr val="dk1"/>
                </a:solidFill>
                <a:latin typeface="Calibri"/>
                <a:ea typeface="Calibri"/>
                <a:cs typeface="Calibri"/>
                <a:sym typeface="Calibri"/>
              </a:rPr>
            </a:br>
            <a:r>
              <a:rPr lang="en-US" sz="2800" b="0" i="0" u="none" dirty="0">
                <a:solidFill>
                  <a:schemeClr val="dk1"/>
                </a:solidFill>
                <a:latin typeface="Calibri"/>
                <a:ea typeface="Calibri"/>
                <a:cs typeface="Calibri"/>
                <a:sym typeface="Calibri"/>
              </a:rPr>
              <a:t>proceed to the departure level. </a:t>
            </a:r>
            <a:endParaRPr dirty="0"/>
          </a:p>
          <a:p>
            <a:pPr marL="228600" marR="0" lvl="0" indent="-50800" algn="l" rtl="0">
              <a:lnSpc>
                <a:spcPct val="90000"/>
              </a:lnSpc>
              <a:spcBef>
                <a:spcPts val="1000"/>
              </a:spcBef>
              <a:spcAft>
                <a:spcPts val="0"/>
              </a:spcAft>
              <a:buClr>
                <a:schemeClr val="dk1"/>
              </a:buClr>
              <a:buSzPts val="2800"/>
              <a:buFont typeface="Arial"/>
              <a:buNone/>
            </a:pPr>
            <a:endParaRPr sz="2800" b="0" i="0" u="none" dirty="0">
              <a:solidFill>
                <a:schemeClr val="dk1"/>
              </a:solidFill>
              <a:latin typeface="Calibri"/>
              <a:ea typeface="Calibri"/>
              <a:cs typeface="Calibri"/>
              <a:sym typeface="Calibri"/>
            </a:endParaRPr>
          </a:p>
        </p:txBody>
      </p:sp>
      <p:sp>
        <p:nvSpPr>
          <p:cNvPr id="913" name="Google Shape;913;p111"/>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2"/>
              </a:buClr>
              <a:buSzPts val="1200"/>
              <a:buFont typeface="Verdana"/>
              <a:buNone/>
            </a:pPr>
            <a:fld id="{00000000-1234-1234-1234-123412341234}" type="slidenum">
              <a:rPr lang="en-US" sz="1200" b="0" i="0" u="none">
                <a:solidFill>
                  <a:schemeClr val="dk2"/>
                </a:solidFill>
                <a:latin typeface="Verdana"/>
                <a:ea typeface="Verdana"/>
                <a:cs typeface="Verdana"/>
                <a:sym typeface="Verdana"/>
              </a:rPr>
              <a:t>42</a:t>
            </a:fld>
            <a:endParaRPr/>
          </a:p>
        </p:txBody>
      </p:sp>
      <p:sp>
        <p:nvSpPr>
          <p:cNvPr id="914" name="Google Shape;914;p111"/>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42</a:t>
            </a:fld>
            <a:endParaRPr/>
          </a:p>
        </p:txBody>
      </p:sp>
      <p:pic>
        <p:nvPicPr>
          <p:cNvPr id="915" name="Google Shape;915;p111"/>
          <p:cNvPicPr preferRelativeResize="0"/>
          <p:nvPr/>
        </p:nvPicPr>
        <p:blipFill>
          <a:blip r:embed="rId3">
            <a:alphaModFix/>
          </a:blip>
          <a:stretch>
            <a:fillRect/>
          </a:stretch>
        </p:blipFill>
        <p:spPr>
          <a:xfrm>
            <a:off x="10361970" y="1287450"/>
            <a:ext cx="1830027" cy="14846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sp>
        <p:nvSpPr>
          <p:cNvPr id="920" name="Google Shape;920;g75fab92a50_0_5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Exercise</a:t>
            </a:r>
            <a:endParaRPr/>
          </a:p>
        </p:txBody>
      </p:sp>
      <p:sp>
        <p:nvSpPr>
          <p:cNvPr id="921" name="Google Shape;921;g75fab92a50_0_56"/>
          <p:cNvSpPr txBox="1"/>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2"/>
              </a:buClr>
              <a:buSzPts val="1200"/>
              <a:buFont typeface="Verdana"/>
              <a:buNone/>
            </a:pPr>
            <a:fld id="{00000000-1234-1234-1234-123412341234}" type="slidenum">
              <a:rPr lang="en-US" sz="1200" b="0" i="0" u="none">
                <a:solidFill>
                  <a:schemeClr val="dk2"/>
                </a:solidFill>
                <a:latin typeface="Verdana"/>
                <a:ea typeface="Verdana"/>
                <a:cs typeface="Verdana"/>
                <a:sym typeface="Verdana"/>
              </a:rPr>
              <a:t>43</a:t>
            </a:fld>
            <a:endParaRPr/>
          </a:p>
        </p:txBody>
      </p:sp>
      <p:sp>
        <p:nvSpPr>
          <p:cNvPr id="922" name="Google Shape;922;g75fab92a50_0_56"/>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43</a:t>
            </a:fld>
            <a:endParaRPr/>
          </a:p>
        </p:txBody>
      </p:sp>
      <p:pic>
        <p:nvPicPr>
          <p:cNvPr id="923" name="Google Shape;923;g75fab92a50_0_56"/>
          <p:cNvPicPr preferRelativeResize="0"/>
          <p:nvPr/>
        </p:nvPicPr>
        <p:blipFill>
          <a:blip r:embed="rId3">
            <a:alphaModFix/>
          </a:blip>
          <a:stretch>
            <a:fillRect/>
          </a:stretch>
        </p:blipFill>
        <p:spPr>
          <a:xfrm>
            <a:off x="10361970" y="1287450"/>
            <a:ext cx="1830027" cy="1484600"/>
          </a:xfrm>
          <a:prstGeom prst="rect">
            <a:avLst/>
          </a:prstGeom>
          <a:noFill/>
          <a:ln>
            <a:noFill/>
          </a:ln>
        </p:spPr>
      </p:pic>
      <p:pic>
        <p:nvPicPr>
          <p:cNvPr id="924" name="Google Shape;924;g75fab92a50_0_56"/>
          <p:cNvPicPr preferRelativeResize="0"/>
          <p:nvPr/>
        </p:nvPicPr>
        <p:blipFill rotWithShape="1">
          <a:blip r:embed="rId4">
            <a:alphaModFix/>
          </a:blip>
          <a:srcRect/>
          <a:stretch/>
        </p:blipFill>
        <p:spPr>
          <a:xfrm>
            <a:off x="2487612" y="2132012"/>
            <a:ext cx="7280275" cy="3195636"/>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28"/>
        <p:cNvGrpSpPr/>
        <p:nvPr/>
      </p:nvGrpSpPr>
      <p:grpSpPr>
        <a:xfrm>
          <a:off x="0" y="0"/>
          <a:ext cx="0" cy="0"/>
          <a:chOff x="0" y="0"/>
          <a:chExt cx="0" cy="0"/>
        </a:xfrm>
      </p:grpSpPr>
      <p:sp>
        <p:nvSpPr>
          <p:cNvPr id="929" name="Google Shape;929;p112"/>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Gateways Combination</a:t>
            </a:r>
            <a:endParaRPr/>
          </a:p>
        </p:txBody>
      </p:sp>
      <p:pic>
        <p:nvPicPr>
          <p:cNvPr id="930" name="Google Shape;930;p112"/>
          <p:cNvPicPr preferRelativeResize="0">
            <a:picLocks noGrp="1"/>
          </p:cNvPicPr>
          <p:nvPr>
            <p:ph type="body" idx="1"/>
          </p:nvPr>
        </p:nvPicPr>
        <p:blipFill rotWithShape="1">
          <a:blip r:embed="rId3">
            <a:alphaModFix/>
          </a:blip>
          <a:srcRect/>
          <a:stretch/>
        </p:blipFill>
        <p:spPr>
          <a:xfrm>
            <a:off x="976716" y="2254250"/>
            <a:ext cx="10148400" cy="3535500"/>
          </a:xfrm>
          <a:prstGeom prst="rect">
            <a:avLst/>
          </a:prstGeom>
          <a:noFill/>
          <a:ln>
            <a:noFill/>
          </a:ln>
        </p:spPr>
      </p:pic>
      <p:sp>
        <p:nvSpPr>
          <p:cNvPr id="931" name="Google Shape;931;p112"/>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2"/>
              </a:buClr>
              <a:buSzPts val="1200"/>
              <a:buFont typeface="Verdana"/>
              <a:buNone/>
            </a:pPr>
            <a:fld id="{00000000-1234-1234-1234-123412341234}" type="slidenum">
              <a:rPr lang="en-US" sz="1200" b="0" i="0" u="none">
                <a:solidFill>
                  <a:schemeClr val="dk2"/>
                </a:solidFill>
                <a:latin typeface="Verdana"/>
                <a:ea typeface="Verdana"/>
                <a:cs typeface="Verdana"/>
                <a:sym typeface="Verdana"/>
              </a:rPr>
              <a:t>44</a:t>
            </a:fld>
            <a:endParaRPr/>
          </a:p>
        </p:txBody>
      </p:sp>
      <p:sp>
        <p:nvSpPr>
          <p:cNvPr id="932" name="Google Shape;932;p112"/>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44</a:t>
            </a:fld>
            <a:endParaRPr/>
          </a:p>
        </p:txBody>
      </p:sp>
      <p:sp>
        <p:nvSpPr>
          <p:cNvPr id="2" name="CasellaDiTesto 1">
            <a:extLst>
              <a:ext uri="{FF2B5EF4-FFF2-40B4-BE49-F238E27FC236}">
                <a16:creationId xmlns:a16="http://schemas.microsoft.com/office/drawing/2014/main" id="{0865799F-49F1-0144-A124-0FED7C380354}"/>
              </a:ext>
            </a:extLst>
          </p:cNvPr>
          <p:cNvSpPr txBox="1"/>
          <p:nvPr/>
        </p:nvSpPr>
        <p:spPr>
          <a:xfrm>
            <a:off x="1810871" y="2895601"/>
            <a:ext cx="284052" cy="307777"/>
          </a:xfrm>
          <a:prstGeom prst="rect">
            <a:avLst/>
          </a:prstGeom>
          <a:noFill/>
        </p:spPr>
        <p:txBody>
          <a:bodyPr wrap="none" rtlCol="0">
            <a:spAutoFit/>
          </a:bodyPr>
          <a:lstStyle/>
          <a:p>
            <a:r>
              <a:rPr lang="it-IT" dirty="0"/>
              <a:t>1</a:t>
            </a:r>
          </a:p>
        </p:txBody>
      </p:sp>
      <p:sp>
        <p:nvSpPr>
          <p:cNvPr id="7" name="CasellaDiTesto 6">
            <a:extLst>
              <a:ext uri="{FF2B5EF4-FFF2-40B4-BE49-F238E27FC236}">
                <a16:creationId xmlns:a16="http://schemas.microsoft.com/office/drawing/2014/main" id="{5D1E1D6A-3B26-984B-9894-539716D6E3F7}"/>
              </a:ext>
            </a:extLst>
          </p:cNvPr>
          <p:cNvSpPr txBox="1"/>
          <p:nvPr/>
        </p:nvSpPr>
        <p:spPr>
          <a:xfrm>
            <a:off x="3532094" y="1946473"/>
            <a:ext cx="284052" cy="307777"/>
          </a:xfrm>
          <a:prstGeom prst="rect">
            <a:avLst/>
          </a:prstGeom>
          <a:noFill/>
        </p:spPr>
        <p:txBody>
          <a:bodyPr wrap="none" rtlCol="0">
            <a:spAutoFit/>
          </a:bodyPr>
          <a:lstStyle/>
          <a:p>
            <a:r>
              <a:rPr lang="it-IT" dirty="0"/>
              <a:t>2</a:t>
            </a:r>
          </a:p>
        </p:txBody>
      </p:sp>
      <p:sp>
        <p:nvSpPr>
          <p:cNvPr id="8" name="CasellaDiTesto 7">
            <a:extLst>
              <a:ext uri="{FF2B5EF4-FFF2-40B4-BE49-F238E27FC236}">
                <a16:creationId xmlns:a16="http://schemas.microsoft.com/office/drawing/2014/main" id="{A5A314E6-1BB4-E749-9F34-C46F5AC81B9D}"/>
              </a:ext>
            </a:extLst>
          </p:cNvPr>
          <p:cNvSpPr txBox="1"/>
          <p:nvPr/>
        </p:nvSpPr>
        <p:spPr>
          <a:xfrm>
            <a:off x="3603812" y="3868111"/>
            <a:ext cx="284052" cy="307777"/>
          </a:xfrm>
          <a:prstGeom prst="rect">
            <a:avLst/>
          </a:prstGeom>
          <a:noFill/>
        </p:spPr>
        <p:txBody>
          <a:bodyPr wrap="none" rtlCol="0">
            <a:spAutoFit/>
          </a:bodyPr>
          <a:lstStyle/>
          <a:p>
            <a:r>
              <a:rPr lang="it-IT" dirty="0"/>
              <a:t>3</a:t>
            </a:r>
          </a:p>
        </p:txBody>
      </p:sp>
      <p:sp>
        <p:nvSpPr>
          <p:cNvPr id="9" name="CasellaDiTesto 8">
            <a:extLst>
              <a:ext uri="{FF2B5EF4-FFF2-40B4-BE49-F238E27FC236}">
                <a16:creationId xmlns:a16="http://schemas.microsoft.com/office/drawing/2014/main" id="{549F6C3B-67C6-1048-AFA5-A951CE57D3A1}"/>
              </a:ext>
            </a:extLst>
          </p:cNvPr>
          <p:cNvSpPr txBox="1"/>
          <p:nvPr/>
        </p:nvSpPr>
        <p:spPr>
          <a:xfrm>
            <a:off x="4831977" y="3882886"/>
            <a:ext cx="284052" cy="307777"/>
          </a:xfrm>
          <a:prstGeom prst="rect">
            <a:avLst/>
          </a:prstGeom>
          <a:noFill/>
        </p:spPr>
        <p:txBody>
          <a:bodyPr wrap="none" rtlCol="0">
            <a:spAutoFit/>
          </a:bodyPr>
          <a:lstStyle/>
          <a:p>
            <a:r>
              <a:rPr lang="it-IT" dirty="0"/>
              <a:t>4</a:t>
            </a:r>
          </a:p>
        </p:txBody>
      </p:sp>
      <p:sp>
        <p:nvSpPr>
          <p:cNvPr id="10" name="CasellaDiTesto 9">
            <a:extLst>
              <a:ext uri="{FF2B5EF4-FFF2-40B4-BE49-F238E27FC236}">
                <a16:creationId xmlns:a16="http://schemas.microsoft.com/office/drawing/2014/main" id="{286F4AF5-7147-4F4E-A796-4F60FF2860BD}"/>
              </a:ext>
            </a:extLst>
          </p:cNvPr>
          <p:cNvSpPr txBox="1"/>
          <p:nvPr/>
        </p:nvSpPr>
        <p:spPr>
          <a:xfrm>
            <a:off x="6589059" y="3144963"/>
            <a:ext cx="284052" cy="307777"/>
          </a:xfrm>
          <a:prstGeom prst="rect">
            <a:avLst/>
          </a:prstGeom>
          <a:noFill/>
        </p:spPr>
        <p:txBody>
          <a:bodyPr wrap="none" rtlCol="0">
            <a:spAutoFit/>
          </a:bodyPr>
          <a:lstStyle/>
          <a:p>
            <a:r>
              <a:rPr lang="it-IT" dirty="0"/>
              <a:t>5</a:t>
            </a:r>
          </a:p>
        </p:txBody>
      </p:sp>
      <p:sp>
        <p:nvSpPr>
          <p:cNvPr id="11" name="CasellaDiTesto 10">
            <a:extLst>
              <a:ext uri="{FF2B5EF4-FFF2-40B4-BE49-F238E27FC236}">
                <a16:creationId xmlns:a16="http://schemas.microsoft.com/office/drawing/2014/main" id="{7F974892-9BEC-0943-9988-3EA640E2F5B3}"/>
              </a:ext>
            </a:extLst>
          </p:cNvPr>
          <p:cNvSpPr txBox="1"/>
          <p:nvPr/>
        </p:nvSpPr>
        <p:spPr>
          <a:xfrm flipH="1">
            <a:off x="7895441" y="3144962"/>
            <a:ext cx="4063830" cy="307777"/>
          </a:xfrm>
          <a:prstGeom prst="rect">
            <a:avLst/>
          </a:prstGeom>
          <a:noFill/>
        </p:spPr>
        <p:txBody>
          <a:bodyPr wrap="square" rtlCol="0">
            <a:spAutoFit/>
          </a:bodyPr>
          <a:lstStyle/>
          <a:p>
            <a:r>
              <a:rPr lang="it-IT" dirty="0"/>
              <a:t>6</a:t>
            </a:r>
          </a:p>
        </p:txBody>
      </p:sp>
      <p:sp>
        <p:nvSpPr>
          <p:cNvPr id="12" name="CasellaDiTesto 11">
            <a:extLst>
              <a:ext uri="{FF2B5EF4-FFF2-40B4-BE49-F238E27FC236}">
                <a16:creationId xmlns:a16="http://schemas.microsoft.com/office/drawing/2014/main" id="{8EC1494C-C7EB-274B-AB41-FE756379B6C6}"/>
              </a:ext>
            </a:extLst>
          </p:cNvPr>
          <p:cNvSpPr txBox="1"/>
          <p:nvPr/>
        </p:nvSpPr>
        <p:spPr>
          <a:xfrm>
            <a:off x="6589059" y="4648041"/>
            <a:ext cx="284052" cy="307777"/>
          </a:xfrm>
          <a:prstGeom prst="rect">
            <a:avLst/>
          </a:prstGeom>
          <a:noFill/>
        </p:spPr>
        <p:txBody>
          <a:bodyPr wrap="none" rtlCol="0">
            <a:spAutoFit/>
          </a:bodyPr>
          <a:lstStyle/>
          <a:p>
            <a:r>
              <a:rPr lang="it-IT" dirty="0"/>
              <a:t>7</a:t>
            </a:r>
          </a:p>
        </p:txBody>
      </p:sp>
      <p:sp>
        <p:nvSpPr>
          <p:cNvPr id="13" name="CasellaDiTesto 12">
            <a:extLst>
              <a:ext uri="{FF2B5EF4-FFF2-40B4-BE49-F238E27FC236}">
                <a16:creationId xmlns:a16="http://schemas.microsoft.com/office/drawing/2014/main" id="{5267D8C3-68F8-D047-8679-2F27AE222B6B}"/>
              </a:ext>
            </a:extLst>
          </p:cNvPr>
          <p:cNvSpPr txBox="1"/>
          <p:nvPr/>
        </p:nvSpPr>
        <p:spPr>
          <a:xfrm>
            <a:off x="7895441" y="4671781"/>
            <a:ext cx="284052" cy="307777"/>
          </a:xfrm>
          <a:prstGeom prst="rect">
            <a:avLst/>
          </a:prstGeom>
          <a:noFill/>
        </p:spPr>
        <p:txBody>
          <a:bodyPr wrap="none" rtlCol="0">
            <a:spAutoFit/>
          </a:bodyPr>
          <a:lstStyle/>
          <a:p>
            <a:r>
              <a:rPr lang="it-IT" dirty="0"/>
              <a:t>8</a:t>
            </a:r>
          </a:p>
        </p:txBody>
      </p:sp>
      <p:sp>
        <p:nvSpPr>
          <p:cNvPr id="14" name="CasellaDiTesto 13">
            <a:extLst>
              <a:ext uri="{FF2B5EF4-FFF2-40B4-BE49-F238E27FC236}">
                <a16:creationId xmlns:a16="http://schemas.microsoft.com/office/drawing/2014/main" id="{0C97335E-5DE8-D74C-9FD1-6FECACD418C5}"/>
              </a:ext>
            </a:extLst>
          </p:cNvPr>
          <p:cNvSpPr txBox="1"/>
          <p:nvPr/>
        </p:nvSpPr>
        <p:spPr>
          <a:xfrm>
            <a:off x="9475694" y="3908371"/>
            <a:ext cx="284052" cy="307777"/>
          </a:xfrm>
          <a:prstGeom prst="rect">
            <a:avLst/>
          </a:prstGeom>
          <a:noFill/>
        </p:spPr>
        <p:txBody>
          <a:bodyPr wrap="none" rtlCol="0">
            <a:spAutoFit/>
          </a:bodyPr>
          <a:lstStyle/>
          <a:p>
            <a:r>
              <a:rPr lang="it-IT" dirty="0"/>
              <a:t>9</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pic>
        <p:nvPicPr>
          <p:cNvPr id="937" name="Google Shape;937;p113" descr="bpm-book-weske_166.png"/>
          <p:cNvPicPr preferRelativeResize="0"/>
          <p:nvPr/>
        </p:nvPicPr>
        <p:blipFill rotWithShape="1">
          <a:blip r:embed="rId3">
            <a:alphaModFix/>
          </a:blip>
          <a:srcRect t="65699" r="55519" b="12387"/>
          <a:stretch/>
        </p:blipFill>
        <p:spPr>
          <a:xfrm>
            <a:off x="2984500" y="4843462"/>
            <a:ext cx="5822950" cy="1212850"/>
          </a:xfrm>
          <a:prstGeom prst="rect">
            <a:avLst/>
          </a:prstGeom>
          <a:noFill/>
          <a:ln>
            <a:noFill/>
          </a:ln>
        </p:spPr>
      </p:pic>
      <p:sp>
        <p:nvSpPr>
          <p:cNvPr id="938" name="Google Shape;938;p113"/>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Inclusive Gateways </a:t>
            </a:r>
            <a:endParaRPr/>
          </a:p>
        </p:txBody>
      </p:sp>
      <p:sp>
        <p:nvSpPr>
          <p:cNvPr id="939" name="Google Shape;939;p113"/>
          <p:cNvSpPr txBox="1">
            <a:spLocks noGrp="1"/>
          </p:cNvSpPr>
          <p:nvPr>
            <p:ph type="body" idx="1"/>
          </p:nvPr>
        </p:nvSpPr>
        <p:spPr>
          <a:xfrm>
            <a:off x="479425" y="1566862"/>
            <a:ext cx="11088600" cy="3505200"/>
          </a:xfrm>
          <a:prstGeom prst="rect">
            <a:avLst/>
          </a:prstGeom>
          <a:noFill/>
          <a:ln>
            <a:noFill/>
          </a:ln>
        </p:spPr>
        <p:txBody>
          <a:bodyPr spcFirstLastPara="1" wrap="square" lIns="91425" tIns="45700" rIns="91425" bIns="45700" anchor="t" anchorCtr="0">
            <a:normAutofit lnSpcReduction="10000"/>
          </a:bodyPr>
          <a:lstStyle/>
          <a:p>
            <a:pPr marL="228600" marR="0" lvl="0" indent="-228600" algn="l" rtl="0">
              <a:lnSpc>
                <a:spcPct val="90000"/>
              </a:lnSpc>
              <a:spcBef>
                <a:spcPts val="0"/>
              </a:spcBef>
              <a:spcAft>
                <a:spcPts val="0"/>
              </a:spcAft>
              <a:buClr>
                <a:schemeClr val="dk1"/>
              </a:buClr>
              <a:buSzPts val="2600"/>
              <a:buFont typeface="Arial"/>
              <a:buChar char="•"/>
            </a:pPr>
            <a:r>
              <a:rPr lang="en-US" sz="2600" b="0" i="0" u="none">
                <a:solidFill>
                  <a:schemeClr val="dk1"/>
                </a:solidFill>
                <a:latin typeface="Calibri"/>
                <a:ea typeface="Calibri"/>
                <a:cs typeface="Calibri"/>
                <a:sym typeface="Calibri"/>
              </a:rPr>
              <a:t>Sometimes we may need to take one or more branches after a decision activity. </a:t>
            </a:r>
            <a:endParaRPr/>
          </a:p>
          <a:p>
            <a:pPr marL="228600" marR="0" lvl="0" indent="-228600" algn="l" rtl="0">
              <a:lnSpc>
                <a:spcPct val="90000"/>
              </a:lnSpc>
              <a:spcBef>
                <a:spcPts val="1000"/>
              </a:spcBef>
              <a:spcAft>
                <a:spcPts val="0"/>
              </a:spcAft>
              <a:buClr>
                <a:schemeClr val="dk1"/>
              </a:buClr>
              <a:buSzPts val="2600"/>
              <a:buFont typeface="Arial"/>
              <a:buChar char="•"/>
            </a:pPr>
            <a:r>
              <a:rPr lang="en-US" sz="2600" b="0" i="0" u="none">
                <a:solidFill>
                  <a:schemeClr val="dk1"/>
                </a:solidFill>
                <a:latin typeface="Calibri"/>
                <a:ea typeface="Calibri"/>
                <a:cs typeface="Calibri"/>
                <a:sym typeface="Calibri"/>
              </a:rPr>
              <a:t>To model situations where a decision may lead to one or more options being taken at the same time, we need to use an inclusive (OR) split gateway.  </a:t>
            </a:r>
            <a:endParaRPr/>
          </a:p>
          <a:p>
            <a:pPr marL="228600" marR="0" lvl="0" indent="-228600" algn="l" rtl="0">
              <a:lnSpc>
                <a:spcPct val="90000"/>
              </a:lnSpc>
              <a:spcBef>
                <a:spcPts val="1000"/>
              </a:spcBef>
              <a:spcAft>
                <a:spcPts val="0"/>
              </a:spcAft>
              <a:buClr>
                <a:schemeClr val="dk1"/>
              </a:buClr>
              <a:buSzPts val="2600"/>
              <a:buFont typeface="Arial"/>
              <a:buChar char="•"/>
            </a:pPr>
            <a:r>
              <a:rPr lang="en-US" sz="2600" b="0" i="0" u="none">
                <a:solidFill>
                  <a:schemeClr val="dk1"/>
                </a:solidFill>
                <a:latin typeface="Calibri"/>
                <a:ea typeface="Calibri"/>
                <a:cs typeface="Calibri"/>
                <a:sym typeface="Calibri"/>
              </a:rPr>
              <a:t>An OR-split is similar to the XOR-split, but the conditions on its outgoing branches do not need to be mutually exclusive, i.e. more than one of them can be true at the same time. </a:t>
            </a:r>
            <a:endParaRPr/>
          </a:p>
          <a:p>
            <a:pPr marL="228600" marR="0" lvl="0" indent="-228600" algn="l" rtl="0">
              <a:lnSpc>
                <a:spcPct val="90000"/>
              </a:lnSpc>
              <a:spcBef>
                <a:spcPts val="1000"/>
              </a:spcBef>
              <a:spcAft>
                <a:spcPts val="0"/>
              </a:spcAft>
              <a:buClr>
                <a:schemeClr val="dk1"/>
              </a:buClr>
              <a:buSzPts val="2600"/>
              <a:buFont typeface="Arial"/>
              <a:buChar char="•"/>
            </a:pPr>
            <a:r>
              <a:rPr lang="en-US" sz="2600" b="0" i="0" u="none">
                <a:solidFill>
                  <a:schemeClr val="dk1"/>
                </a:solidFill>
                <a:latin typeface="Calibri"/>
                <a:ea typeface="Calibri"/>
                <a:cs typeface="Calibri"/>
                <a:sym typeface="Calibri"/>
              </a:rPr>
              <a:t>When we encounter an OR-split, we thus take one or more branches depending on which conditions are true. </a:t>
            </a:r>
            <a:endParaRPr/>
          </a:p>
          <a:p>
            <a:pPr marL="228600" marR="0" lvl="0" indent="-63500" algn="l" rtl="0">
              <a:lnSpc>
                <a:spcPct val="90000"/>
              </a:lnSpc>
              <a:spcBef>
                <a:spcPts val="1000"/>
              </a:spcBef>
              <a:spcAft>
                <a:spcPts val="0"/>
              </a:spcAft>
              <a:buClr>
                <a:schemeClr val="dk1"/>
              </a:buClr>
              <a:buSzPts val="2600"/>
              <a:buFont typeface="Arial"/>
              <a:buNone/>
            </a:pPr>
            <a:endParaRPr sz="2600" b="0" i="0" u="none">
              <a:solidFill>
                <a:schemeClr val="dk1"/>
              </a:solidFill>
              <a:latin typeface="Calibri"/>
              <a:ea typeface="Calibri"/>
              <a:cs typeface="Calibri"/>
              <a:sym typeface="Calibri"/>
            </a:endParaRPr>
          </a:p>
        </p:txBody>
      </p:sp>
      <p:sp>
        <p:nvSpPr>
          <p:cNvPr id="940" name="Google Shape;940;p113"/>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2"/>
              </a:buClr>
              <a:buSzPts val="1400"/>
              <a:buFont typeface="Verdana"/>
              <a:buNone/>
            </a:pPr>
            <a:fld id="{00000000-1234-1234-1234-123412341234}" type="slidenum">
              <a:rPr lang="en-US" sz="1400" b="0" i="0" u="none">
                <a:solidFill>
                  <a:schemeClr val="dk2"/>
                </a:solidFill>
                <a:latin typeface="Verdana"/>
                <a:ea typeface="Verdana"/>
                <a:cs typeface="Verdana"/>
                <a:sym typeface="Verdana"/>
              </a:rPr>
              <a:t>45</a:t>
            </a:fld>
            <a:endParaRPr/>
          </a:p>
        </p:txBody>
      </p:sp>
      <p:sp>
        <p:nvSpPr>
          <p:cNvPr id="941" name="Google Shape;941;p113"/>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45</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45"/>
        <p:cNvGrpSpPr/>
        <p:nvPr/>
      </p:nvGrpSpPr>
      <p:grpSpPr>
        <a:xfrm>
          <a:off x="0" y="0"/>
          <a:ext cx="0" cy="0"/>
          <a:chOff x="0" y="0"/>
          <a:chExt cx="0" cy="0"/>
        </a:xfrm>
      </p:grpSpPr>
      <p:pic>
        <p:nvPicPr>
          <p:cNvPr id="946" name="Google Shape;946;p114" descr="bpm-book-weske_173.png"/>
          <p:cNvPicPr preferRelativeResize="0"/>
          <p:nvPr/>
        </p:nvPicPr>
        <p:blipFill rotWithShape="1">
          <a:blip r:embed="rId3">
            <a:alphaModFix/>
          </a:blip>
          <a:srcRect/>
          <a:stretch/>
        </p:blipFill>
        <p:spPr>
          <a:xfrm>
            <a:off x="2393606" y="1417613"/>
            <a:ext cx="6478587" cy="2878137"/>
          </a:xfrm>
          <a:prstGeom prst="rect">
            <a:avLst/>
          </a:prstGeom>
          <a:noFill/>
          <a:ln>
            <a:noFill/>
          </a:ln>
        </p:spPr>
      </p:pic>
      <p:sp>
        <p:nvSpPr>
          <p:cNvPr id="947" name="Google Shape;947;p114"/>
          <p:cNvSpPr txBox="1">
            <a:spLocks noGrp="1"/>
          </p:cNvSpPr>
          <p:nvPr>
            <p:ph type="title"/>
          </p:nvPr>
        </p:nvSpPr>
        <p:spPr>
          <a:xfrm>
            <a:off x="203200" y="476250"/>
            <a:ext cx="10018712" cy="914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Inclusive or gateway (Splitting Behaviour)</a:t>
            </a:r>
            <a:endParaRPr/>
          </a:p>
        </p:txBody>
      </p:sp>
      <p:sp>
        <p:nvSpPr>
          <p:cNvPr id="948" name="Google Shape;948;p114"/>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2"/>
              </a:buClr>
              <a:buSzPts val="1400"/>
              <a:buFont typeface="Verdana"/>
              <a:buNone/>
            </a:pPr>
            <a:fld id="{00000000-1234-1234-1234-123412341234}" type="slidenum">
              <a:rPr lang="en-US" sz="1400" b="0" i="0" u="none">
                <a:solidFill>
                  <a:schemeClr val="dk2"/>
                </a:solidFill>
                <a:latin typeface="Verdana"/>
                <a:ea typeface="Verdana"/>
                <a:cs typeface="Verdana"/>
                <a:sym typeface="Verdana"/>
              </a:rPr>
              <a:t>46</a:t>
            </a:fld>
            <a:endParaRPr/>
          </a:p>
        </p:txBody>
      </p:sp>
      <p:sp>
        <p:nvSpPr>
          <p:cNvPr id="949" name="Google Shape;949;p114"/>
          <p:cNvSpPr txBox="1"/>
          <p:nvPr/>
        </p:nvSpPr>
        <p:spPr>
          <a:xfrm>
            <a:off x="2640012" y="3830637"/>
            <a:ext cx="6335712" cy="865187"/>
          </a:xfrm>
          <a:prstGeom prst="rect">
            <a:avLst/>
          </a:prstGeom>
          <a:solidFill>
            <a:schemeClr val="lt1"/>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950" name="Google Shape;950;p114"/>
          <p:cNvSpPr txBox="1"/>
          <p:nvPr/>
        </p:nvSpPr>
        <p:spPr>
          <a:xfrm>
            <a:off x="718973" y="4295775"/>
            <a:ext cx="9502800" cy="2354400"/>
          </a:xfrm>
          <a:prstGeom prst="rect">
            <a:avLst/>
          </a:prstGeom>
          <a:gradFill>
            <a:gsLst>
              <a:gs pos="0">
                <a:srgbClr val="F7BDA4"/>
              </a:gs>
              <a:gs pos="50000">
                <a:srgbClr val="F5B195"/>
              </a:gs>
              <a:gs pos="100000">
                <a:srgbClr val="F8A581"/>
              </a:gs>
            </a:gsLst>
            <a:lin ang="5400000"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600"/>
              <a:buFont typeface="Calibri"/>
              <a:buNone/>
            </a:pPr>
            <a:r>
              <a:rPr lang="en-US" sz="1600" b="0" i="0" u="none">
                <a:solidFill>
                  <a:srgbClr val="000000"/>
                </a:solidFill>
                <a:latin typeface="Calibri"/>
                <a:ea typeface="Calibri"/>
                <a:cs typeface="Calibri"/>
                <a:sym typeface="Calibri"/>
              </a:rPr>
              <a:t>- Inclusive gateways support decisions where more than one outcome is possible at the decision point. </a:t>
            </a:r>
            <a:endParaRPr/>
          </a:p>
          <a:p>
            <a:pPr marL="0" marR="0" lvl="0" indent="0" algn="l" rtl="0">
              <a:lnSpc>
                <a:spcPct val="100000"/>
              </a:lnSpc>
              <a:spcBef>
                <a:spcPts val="0"/>
              </a:spcBef>
              <a:spcAft>
                <a:spcPts val="0"/>
              </a:spcAft>
              <a:buClr>
                <a:srgbClr val="000000"/>
              </a:buClr>
              <a:buSzPts val="1600"/>
              <a:buFont typeface="Calibri"/>
              <a:buNone/>
            </a:pPr>
            <a:r>
              <a:rPr lang="en-US" sz="1600" b="0" i="0" u="none">
                <a:solidFill>
                  <a:srgbClr val="000000"/>
                </a:solidFill>
                <a:latin typeface="Calibri"/>
                <a:ea typeface="Calibri"/>
                <a:cs typeface="Calibri"/>
                <a:sym typeface="Calibri"/>
              </a:rPr>
              <a:t>- Inclusive gateway with multiple outgoing sequence flows creates one or more paths based on the conditions on those sequence flow. </a:t>
            </a:r>
            <a:endParaRPr/>
          </a:p>
          <a:p>
            <a:pPr marL="0" marR="0" lvl="0" indent="0" algn="l" rtl="0">
              <a:lnSpc>
                <a:spcPct val="100000"/>
              </a:lnSpc>
              <a:spcBef>
                <a:spcPts val="0"/>
              </a:spcBef>
              <a:spcAft>
                <a:spcPts val="0"/>
              </a:spcAft>
              <a:buClr>
                <a:srgbClr val="000000"/>
              </a:buClr>
              <a:buSzPts val="1600"/>
              <a:buFont typeface="Calibri"/>
              <a:buNone/>
            </a:pPr>
            <a:r>
              <a:rPr lang="en-US" sz="1600" b="0" i="0" u="none">
                <a:solidFill>
                  <a:srgbClr val="000000"/>
                </a:solidFill>
                <a:latin typeface="Calibri"/>
                <a:ea typeface="Calibri"/>
                <a:cs typeface="Calibri"/>
                <a:sym typeface="Calibri"/>
              </a:rPr>
              <a:t>- In terms of token semantics, this means that the OR-split takes the input token and generates a number of tokens equivalent to the number of output conditions that are true. </a:t>
            </a:r>
            <a:endParaRPr/>
          </a:p>
          <a:p>
            <a:pPr marL="0" marR="0" lvl="0" indent="0" algn="l" rtl="0">
              <a:lnSpc>
                <a:spcPct val="100000"/>
              </a:lnSpc>
              <a:spcBef>
                <a:spcPts val="0"/>
              </a:spcBef>
              <a:spcAft>
                <a:spcPts val="0"/>
              </a:spcAft>
              <a:buClr>
                <a:srgbClr val="000000"/>
              </a:buClr>
              <a:buSzPts val="1600"/>
              <a:buFont typeface="Calibri"/>
              <a:buNone/>
            </a:pPr>
            <a:r>
              <a:rPr lang="en-US" sz="1600" b="0" i="0" u="none">
                <a:solidFill>
                  <a:srgbClr val="000000"/>
                </a:solidFill>
                <a:latin typeface="Calibri"/>
                <a:ea typeface="Calibri"/>
                <a:cs typeface="Calibri"/>
                <a:sym typeface="Calibri"/>
              </a:rPr>
              <a:t>- Every condition that evaluates to true will result in a token moving down that sequence flow. </a:t>
            </a:r>
            <a:endParaRPr/>
          </a:p>
          <a:p>
            <a:pPr marL="0" marR="0" lvl="0" indent="0" algn="l" rtl="0">
              <a:lnSpc>
                <a:spcPct val="100000"/>
              </a:lnSpc>
              <a:spcBef>
                <a:spcPts val="0"/>
              </a:spcBef>
              <a:spcAft>
                <a:spcPts val="0"/>
              </a:spcAft>
              <a:buClr>
                <a:srgbClr val="000000"/>
              </a:buClr>
              <a:buSzPts val="1600"/>
              <a:buFont typeface="Calibri"/>
              <a:buNone/>
            </a:pPr>
            <a:r>
              <a:rPr lang="en-US" sz="1600" b="0" i="0" u="none">
                <a:solidFill>
                  <a:srgbClr val="000000"/>
                </a:solidFill>
                <a:latin typeface="Calibri"/>
                <a:ea typeface="Calibri"/>
                <a:cs typeface="Calibri"/>
                <a:sym typeface="Calibri"/>
              </a:rPr>
              <a:t>- At least one of those conditions must evaluate to true. </a:t>
            </a:r>
            <a:endParaRPr/>
          </a:p>
        </p:txBody>
      </p:sp>
      <p:sp>
        <p:nvSpPr>
          <p:cNvPr id="951" name="Google Shape;951;p114"/>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46</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55"/>
        <p:cNvGrpSpPr/>
        <p:nvPr/>
      </p:nvGrpSpPr>
      <p:grpSpPr>
        <a:xfrm>
          <a:off x="0" y="0"/>
          <a:ext cx="0" cy="0"/>
          <a:chOff x="0" y="0"/>
          <a:chExt cx="0" cy="0"/>
        </a:xfrm>
      </p:grpSpPr>
      <p:pic>
        <p:nvPicPr>
          <p:cNvPr id="956" name="Google Shape;956;p115" descr="bpm-book-weske_173.png"/>
          <p:cNvPicPr preferRelativeResize="0"/>
          <p:nvPr/>
        </p:nvPicPr>
        <p:blipFill rotWithShape="1">
          <a:blip r:embed="rId3">
            <a:alphaModFix/>
          </a:blip>
          <a:srcRect/>
          <a:stretch/>
        </p:blipFill>
        <p:spPr>
          <a:xfrm>
            <a:off x="3732212" y="1306512"/>
            <a:ext cx="6478587" cy="2878137"/>
          </a:xfrm>
          <a:prstGeom prst="rect">
            <a:avLst/>
          </a:prstGeom>
          <a:noFill/>
          <a:ln>
            <a:noFill/>
          </a:ln>
        </p:spPr>
      </p:pic>
      <p:sp>
        <p:nvSpPr>
          <p:cNvPr id="957" name="Google Shape;957;p115"/>
          <p:cNvSpPr txBox="1">
            <a:spLocks noGrp="1"/>
          </p:cNvSpPr>
          <p:nvPr>
            <p:ph type="title"/>
          </p:nvPr>
        </p:nvSpPr>
        <p:spPr>
          <a:xfrm>
            <a:off x="334962" y="549275"/>
            <a:ext cx="9875837" cy="914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Inclusive or  gateway (Merging Behaviour)</a:t>
            </a:r>
            <a:endParaRPr/>
          </a:p>
        </p:txBody>
      </p:sp>
      <p:sp>
        <p:nvSpPr>
          <p:cNvPr id="958" name="Google Shape;958;p115"/>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2"/>
              </a:buClr>
              <a:buSzPts val="1400"/>
              <a:buFont typeface="Verdana"/>
              <a:buNone/>
            </a:pPr>
            <a:fld id="{00000000-1234-1234-1234-123412341234}" type="slidenum">
              <a:rPr lang="en-US" sz="1400" b="0" i="0" u="none">
                <a:solidFill>
                  <a:schemeClr val="dk2"/>
                </a:solidFill>
                <a:latin typeface="Verdana"/>
                <a:ea typeface="Verdana"/>
                <a:cs typeface="Verdana"/>
                <a:sym typeface="Verdana"/>
              </a:rPr>
              <a:t>47</a:t>
            </a:fld>
            <a:endParaRPr/>
          </a:p>
        </p:txBody>
      </p:sp>
      <p:sp>
        <p:nvSpPr>
          <p:cNvPr id="959" name="Google Shape;959;p115"/>
          <p:cNvSpPr txBox="1"/>
          <p:nvPr/>
        </p:nvSpPr>
        <p:spPr>
          <a:xfrm>
            <a:off x="2640012" y="3830637"/>
            <a:ext cx="6335712" cy="865187"/>
          </a:xfrm>
          <a:prstGeom prst="rect">
            <a:avLst/>
          </a:prstGeom>
          <a:solidFill>
            <a:schemeClr val="lt1"/>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960" name="Google Shape;960;p115"/>
          <p:cNvSpPr txBox="1"/>
          <p:nvPr/>
        </p:nvSpPr>
        <p:spPr>
          <a:xfrm>
            <a:off x="540250" y="4276725"/>
            <a:ext cx="9670500" cy="2355900"/>
          </a:xfrm>
          <a:prstGeom prst="rect">
            <a:avLst/>
          </a:prstGeom>
          <a:gradFill>
            <a:gsLst>
              <a:gs pos="0">
                <a:srgbClr val="F7BDA4"/>
              </a:gs>
              <a:gs pos="50000">
                <a:srgbClr val="F5B195"/>
              </a:gs>
              <a:gs pos="100000">
                <a:srgbClr val="F8A581"/>
              </a:gs>
            </a:gsLst>
            <a:lin ang="5400000"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600"/>
              <a:buFont typeface="Calibri"/>
              <a:buNone/>
            </a:pPr>
            <a:r>
              <a:rPr lang="en-US" sz="1600" b="0" i="0" u="none">
                <a:solidFill>
                  <a:srgbClr val="000000"/>
                </a:solidFill>
                <a:latin typeface="Calibri"/>
                <a:ea typeface="Calibri"/>
                <a:cs typeface="Calibri"/>
                <a:sym typeface="Calibri"/>
              </a:rPr>
              <a:t>- When the first token arrives at the gateway, the gateway will “look” upstream for each of the other incoming sequence flow to see if there is a token that might arrive at a later time. </a:t>
            </a:r>
            <a:endParaRPr/>
          </a:p>
          <a:p>
            <a:pPr marL="0" marR="0" lvl="0" indent="0" algn="l" rtl="0">
              <a:lnSpc>
                <a:spcPct val="100000"/>
              </a:lnSpc>
              <a:spcBef>
                <a:spcPts val="0"/>
              </a:spcBef>
              <a:spcAft>
                <a:spcPts val="0"/>
              </a:spcAft>
              <a:buClr>
                <a:schemeClr val="dk1"/>
              </a:buClr>
              <a:buSzPts val="1600"/>
              <a:buFont typeface="Verdana"/>
              <a:buNone/>
            </a:pPr>
            <a:endParaRPr sz="1600" b="0" i="0" u="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Calibri"/>
              <a:buNone/>
            </a:pPr>
            <a:r>
              <a:rPr lang="en-US" sz="1600" b="0" i="0" u="none">
                <a:solidFill>
                  <a:srgbClr val="000000"/>
                </a:solidFill>
                <a:latin typeface="Calibri"/>
                <a:ea typeface="Calibri"/>
                <a:cs typeface="Calibri"/>
                <a:sym typeface="Calibri"/>
              </a:rPr>
              <a:t>- Thus, the gateway will hold the first token that arrived in the upper path until the other token from the lower path arrives. </a:t>
            </a:r>
            <a:endParaRPr/>
          </a:p>
          <a:p>
            <a:pPr marL="0" marR="0" lvl="0" indent="0" algn="l" rtl="0">
              <a:lnSpc>
                <a:spcPct val="100000"/>
              </a:lnSpc>
              <a:spcBef>
                <a:spcPts val="0"/>
              </a:spcBef>
              <a:spcAft>
                <a:spcPts val="0"/>
              </a:spcAft>
              <a:buClr>
                <a:schemeClr val="dk1"/>
              </a:buClr>
              <a:buSzPts val="1600"/>
              <a:buFont typeface="Verdana"/>
              <a:buNone/>
            </a:pPr>
            <a:endParaRPr sz="1600" b="0" i="0" u="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Calibri"/>
              <a:buNone/>
            </a:pPr>
            <a:r>
              <a:rPr lang="en-US" sz="1600" b="0" i="0" u="none">
                <a:solidFill>
                  <a:srgbClr val="000000"/>
                </a:solidFill>
                <a:latin typeface="Calibri"/>
                <a:ea typeface="Calibri"/>
                <a:cs typeface="Calibri"/>
                <a:sym typeface="Calibri"/>
              </a:rPr>
              <a:t>- When all the expected tokens have arrived at the gateway, the process flow is synchronized (the incoming tokens are merged) and then a token moves down the gateway’s outgoing sequence flow. </a:t>
            </a:r>
            <a:endParaRPr/>
          </a:p>
        </p:txBody>
      </p:sp>
      <p:sp>
        <p:nvSpPr>
          <p:cNvPr id="961" name="Google Shape;961;p115"/>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47</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65"/>
        <p:cNvGrpSpPr/>
        <p:nvPr/>
      </p:nvGrpSpPr>
      <p:grpSpPr>
        <a:xfrm>
          <a:off x="0" y="0"/>
          <a:ext cx="0" cy="0"/>
          <a:chOff x="0" y="0"/>
          <a:chExt cx="0" cy="0"/>
        </a:xfrm>
      </p:grpSpPr>
      <p:sp>
        <p:nvSpPr>
          <p:cNvPr id="966" name="Google Shape;966;p116"/>
          <p:cNvSpPr txBox="1">
            <a:spLocks noGrp="1"/>
          </p:cNvSpPr>
          <p:nvPr>
            <p:ph type="title"/>
          </p:nvPr>
        </p:nvSpPr>
        <p:spPr>
          <a:xfrm>
            <a:off x="833437" y="585787"/>
            <a:ext cx="10515600" cy="132556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From BPMN 2.0 Specification </a:t>
            </a:r>
            <a:br>
              <a:rPr lang="en-US" sz="4400" b="0" i="0" u="none">
                <a:solidFill>
                  <a:schemeClr val="dk1"/>
                </a:solidFill>
                <a:latin typeface="Calibri"/>
                <a:ea typeface="Calibri"/>
                <a:cs typeface="Calibri"/>
                <a:sym typeface="Calibri"/>
              </a:rPr>
            </a:br>
            <a:r>
              <a:rPr lang="en-US" sz="4400" b="0" i="0" u="none">
                <a:solidFill>
                  <a:schemeClr val="dk1"/>
                </a:solidFill>
                <a:latin typeface="Calibri"/>
                <a:ea typeface="Calibri"/>
                <a:cs typeface="Calibri"/>
                <a:sym typeface="Calibri"/>
              </a:rPr>
              <a:t>to Process Execution</a:t>
            </a:r>
            <a:endParaRPr/>
          </a:p>
        </p:txBody>
      </p:sp>
      <p:sp>
        <p:nvSpPr>
          <p:cNvPr id="967" name="Google Shape;967;p116"/>
          <p:cNvSpPr txBox="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98989"/>
              </a:buClr>
              <a:buSzPts val="1200"/>
              <a:buFont typeface="Verdana"/>
              <a:buNone/>
            </a:pPr>
            <a:r>
              <a:rPr lang="en-US" sz="1200" b="0" i="0" u="none">
                <a:solidFill>
                  <a:srgbClr val="898989"/>
                </a:solidFill>
                <a:latin typeface="Verdana"/>
                <a:ea typeface="Verdana"/>
                <a:cs typeface="Verdana"/>
                <a:sym typeface="Verdana"/>
              </a:rPr>
              <a:t>Enterprise and Business Process Modelling</a:t>
            </a:r>
            <a:endParaRPr/>
          </a:p>
        </p:txBody>
      </p:sp>
      <p:sp>
        <p:nvSpPr>
          <p:cNvPr id="968" name="Google Shape;968;p116"/>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Verdana"/>
              <a:buNone/>
            </a:pPr>
            <a:fld id="{00000000-1234-1234-1234-123412341234}" type="slidenum">
              <a:rPr lang="en-US" sz="1200" b="0" i="0" u="none">
                <a:solidFill>
                  <a:srgbClr val="898989"/>
                </a:solidFill>
                <a:latin typeface="Verdana"/>
                <a:ea typeface="Verdana"/>
                <a:cs typeface="Verdana"/>
                <a:sym typeface="Verdana"/>
              </a:rPr>
              <a:t>48</a:t>
            </a:fld>
            <a:endParaRPr/>
          </a:p>
        </p:txBody>
      </p:sp>
      <p:sp>
        <p:nvSpPr>
          <p:cNvPr id="969" name="Google Shape;969;p116"/>
          <p:cNvSpPr txBox="1"/>
          <p:nvPr/>
        </p:nvSpPr>
        <p:spPr>
          <a:xfrm>
            <a:off x="838200" y="2276475"/>
            <a:ext cx="8232900" cy="3855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a:solidFill>
                  <a:schemeClr val="dk1"/>
                </a:solidFill>
                <a:latin typeface="Calibri"/>
                <a:ea typeface="Calibri"/>
                <a:cs typeface="Calibri"/>
                <a:sym typeface="Calibri"/>
              </a:rPr>
              <a:t>The Inclusive Gateway is activated if:</a:t>
            </a:r>
            <a:endParaRPr/>
          </a:p>
          <a:p>
            <a:pPr marL="457200" marR="0" lvl="0" indent="-342900" algn="l" rtl="0">
              <a:lnSpc>
                <a:spcPct val="100000"/>
              </a:lnSpc>
              <a:spcBef>
                <a:spcPts val="0"/>
              </a:spcBef>
              <a:spcAft>
                <a:spcPts val="0"/>
              </a:spcAft>
              <a:buClr>
                <a:schemeClr val="dk1"/>
              </a:buClr>
              <a:buSzPts val="1800"/>
              <a:buFont typeface="Calibri"/>
              <a:buChar char="●"/>
            </a:pPr>
            <a:r>
              <a:rPr lang="en-US" sz="1800" b="0" i="0" u="none">
                <a:solidFill>
                  <a:schemeClr val="dk1"/>
                </a:solidFill>
                <a:latin typeface="Calibri"/>
                <a:ea typeface="Calibri"/>
                <a:cs typeface="Calibri"/>
                <a:sym typeface="Calibri"/>
              </a:rPr>
              <a:t>At least one incoming Sequence Flow has at least one token and</a:t>
            </a:r>
            <a:endParaRPr sz="1800">
              <a:solidFill>
                <a:schemeClr val="dk1"/>
              </a:solidFill>
              <a:latin typeface="Calibri"/>
              <a:ea typeface="Calibri"/>
              <a:cs typeface="Calibri"/>
              <a:sym typeface="Calibri"/>
            </a:endParaRPr>
          </a:p>
          <a:p>
            <a:pPr marL="914400" marR="0" lvl="1" indent="-342900" algn="l" rtl="0">
              <a:lnSpc>
                <a:spcPct val="100000"/>
              </a:lnSpc>
              <a:spcBef>
                <a:spcPts val="0"/>
              </a:spcBef>
              <a:spcAft>
                <a:spcPts val="0"/>
              </a:spcAft>
              <a:buClr>
                <a:schemeClr val="dk1"/>
              </a:buClr>
              <a:buSzPts val="1800"/>
              <a:buFont typeface="Calibri"/>
              <a:buChar char="○"/>
            </a:pPr>
            <a:r>
              <a:rPr lang="en-US" sz="1800" b="0" i="0" u="none">
                <a:solidFill>
                  <a:schemeClr val="dk1"/>
                </a:solidFill>
                <a:latin typeface="Calibri"/>
                <a:ea typeface="Calibri"/>
                <a:cs typeface="Calibri"/>
                <a:sym typeface="Calibri"/>
              </a:rPr>
              <a:t>For every directed path formed by Sequence Flow that:</a:t>
            </a:r>
            <a:endParaRPr/>
          </a:p>
          <a:p>
            <a:pPr marL="1371600" marR="0" lvl="2" indent="-342900" algn="l" rtl="0">
              <a:lnSpc>
                <a:spcPct val="100000"/>
              </a:lnSpc>
              <a:spcBef>
                <a:spcPts val="0"/>
              </a:spcBef>
              <a:spcAft>
                <a:spcPts val="0"/>
              </a:spcAft>
              <a:buClr>
                <a:schemeClr val="dk1"/>
              </a:buClr>
              <a:buSzPts val="1800"/>
              <a:buFont typeface="Calibri"/>
              <a:buChar char="■"/>
            </a:pPr>
            <a:r>
              <a:rPr lang="en-US" sz="1800" b="0" i="0" u="none">
                <a:solidFill>
                  <a:schemeClr val="dk1"/>
                </a:solidFill>
                <a:latin typeface="Calibri"/>
                <a:ea typeface="Calibri"/>
                <a:cs typeface="Calibri"/>
                <a:sym typeface="Calibri"/>
              </a:rPr>
              <a:t>starts with a Sequence Flow </a:t>
            </a:r>
            <a:r>
              <a:rPr lang="en-US" sz="1800" b="0" i="1" u="none">
                <a:solidFill>
                  <a:schemeClr val="dk1"/>
                </a:solidFill>
                <a:latin typeface="Calibri"/>
                <a:ea typeface="Calibri"/>
                <a:cs typeface="Calibri"/>
                <a:sym typeface="Calibri"/>
              </a:rPr>
              <a:t>f </a:t>
            </a:r>
            <a:r>
              <a:rPr lang="en-US" sz="1800" b="0" i="0" u="none">
                <a:solidFill>
                  <a:schemeClr val="dk1"/>
                </a:solidFill>
                <a:latin typeface="Calibri"/>
                <a:ea typeface="Calibri"/>
                <a:cs typeface="Calibri"/>
                <a:sym typeface="Calibri"/>
              </a:rPr>
              <a:t>of the diagram that has a token,</a:t>
            </a:r>
            <a:endParaRPr/>
          </a:p>
          <a:p>
            <a:pPr marL="1371600" marR="0" lvl="2" indent="-342900" algn="l" rtl="0">
              <a:lnSpc>
                <a:spcPct val="100000"/>
              </a:lnSpc>
              <a:spcBef>
                <a:spcPts val="0"/>
              </a:spcBef>
              <a:spcAft>
                <a:spcPts val="0"/>
              </a:spcAft>
              <a:buClr>
                <a:schemeClr val="dk1"/>
              </a:buClr>
              <a:buSzPts val="1800"/>
              <a:buFont typeface="Calibri"/>
              <a:buChar char="■"/>
            </a:pPr>
            <a:r>
              <a:rPr lang="en-US" sz="1800" b="0" i="0" u="none">
                <a:solidFill>
                  <a:schemeClr val="dk1"/>
                </a:solidFill>
                <a:latin typeface="Calibri"/>
                <a:ea typeface="Calibri"/>
                <a:cs typeface="Calibri"/>
                <a:sym typeface="Calibri"/>
              </a:rPr>
              <a:t>ends with an incoming Sequence Flow of the inclusive gateway that has no token, </a:t>
            </a:r>
            <a:endParaRPr sz="1800" b="0" i="0" u="none">
              <a:solidFill>
                <a:schemeClr val="dk1"/>
              </a:solidFill>
              <a:latin typeface="Calibri"/>
              <a:ea typeface="Calibri"/>
              <a:cs typeface="Calibri"/>
              <a:sym typeface="Calibri"/>
            </a:endParaRPr>
          </a:p>
          <a:p>
            <a:pPr marL="1371600" marR="0" lvl="2" indent="-342900" algn="l" rtl="0">
              <a:lnSpc>
                <a:spcPct val="100000"/>
              </a:lnSpc>
              <a:spcBef>
                <a:spcPts val="0"/>
              </a:spcBef>
              <a:spcAft>
                <a:spcPts val="0"/>
              </a:spcAft>
              <a:buClr>
                <a:schemeClr val="dk1"/>
              </a:buClr>
              <a:buSzPts val="1800"/>
              <a:buFont typeface="Calibri"/>
              <a:buChar char="■"/>
            </a:pPr>
            <a:r>
              <a:rPr lang="en-US" sz="1800" b="0" i="0" u="none">
                <a:solidFill>
                  <a:schemeClr val="dk1"/>
                </a:solidFill>
                <a:latin typeface="Calibri"/>
                <a:ea typeface="Calibri"/>
                <a:cs typeface="Calibri"/>
                <a:sym typeface="Calibri"/>
              </a:rPr>
              <a:t>does not visit the Inclusive Gateway.</a:t>
            </a:r>
            <a:endParaRPr/>
          </a:p>
          <a:p>
            <a:pPr marL="45720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a:p>
            <a:pPr marL="914400" marR="0" lvl="1" indent="-342900" algn="l" rtl="0">
              <a:lnSpc>
                <a:spcPct val="100000"/>
              </a:lnSpc>
              <a:spcBef>
                <a:spcPts val="0"/>
              </a:spcBef>
              <a:spcAft>
                <a:spcPts val="0"/>
              </a:spcAft>
              <a:buClr>
                <a:schemeClr val="dk1"/>
              </a:buClr>
              <a:buSzPts val="1800"/>
              <a:buFont typeface="Calibri"/>
              <a:buChar char="○"/>
            </a:pPr>
            <a:r>
              <a:rPr lang="en-US" sz="1800" b="0" i="0" u="none">
                <a:solidFill>
                  <a:schemeClr val="dk1"/>
                </a:solidFill>
                <a:latin typeface="Calibri"/>
                <a:ea typeface="Calibri"/>
                <a:cs typeface="Calibri"/>
                <a:sym typeface="Calibri"/>
              </a:rPr>
              <a:t>There is also a directed path formed by Sequence Flow that: </a:t>
            </a:r>
            <a:endParaRPr/>
          </a:p>
          <a:p>
            <a:pPr marL="1371600" marR="0" lvl="2" indent="-342900" algn="l" rtl="0">
              <a:lnSpc>
                <a:spcPct val="100000"/>
              </a:lnSpc>
              <a:spcBef>
                <a:spcPts val="0"/>
              </a:spcBef>
              <a:spcAft>
                <a:spcPts val="0"/>
              </a:spcAft>
              <a:buClr>
                <a:schemeClr val="dk1"/>
              </a:buClr>
              <a:buSzPts val="1800"/>
              <a:buFont typeface="Calibri"/>
              <a:buChar char="■"/>
            </a:pPr>
            <a:r>
              <a:rPr lang="en-US" sz="1800" b="0" i="0" u="none">
                <a:solidFill>
                  <a:schemeClr val="dk1"/>
                </a:solidFill>
                <a:latin typeface="Calibri"/>
                <a:ea typeface="Calibri"/>
                <a:cs typeface="Calibri"/>
                <a:sym typeface="Calibri"/>
              </a:rPr>
              <a:t>starts with </a:t>
            </a:r>
            <a:r>
              <a:rPr lang="en-US" sz="1800" b="0" i="1" u="none">
                <a:solidFill>
                  <a:schemeClr val="dk1"/>
                </a:solidFill>
                <a:latin typeface="Calibri"/>
                <a:ea typeface="Calibri"/>
                <a:cs typeface="Calibri"/>
                <a:sym typeface="Calibri"/>
              </a:rPr>
              <a:t>f</a:t>
            </a:r>
            <a:r>
              <a:rPr lang="en-US" sz="1800" b="0" i="0" u="none">
                <a:solidFill>
                  <a:schemeClr val="dk1"/>
                </a:solidFill>
                <a:latin typeface="Calibri"/>
                <a:ea typeface="Calibri"/>
                <a:cs typeface="Calibri"/>
                <a:sym typeface="Calibri"/>
              </a:rPr>
              <a:t>,</a:t>
            </a:r>
            <a:endParaRPr/>
          </a:p>
          <a:p>
            <a:pPr marL="1371600" marR="0" lvl="2" indent="-342900" algn="l" rtl="0">
              <a:lnSpc>
                <a:spcPct val="100000"/>
              </a:lnSpc>
              <a:spcBef>
                <a:spcPts val="0"/>
              </a:spcBef>
              <a:spcAft>
                <a:spcPts val="0"/>
              </a:spcAft>
              <a:buClr>
                <a:schemeClr val="dk1"/>
              </a:buClr>
              <a:buSzPts val="1800"/>
              <a:buFont typeface="Calibri"/>
              <a:buChar char="■"/>
            </a:pPr>
            <a:r>
              <a:rPr lang="en-US" sz="1800" b="0" i="0" u="none">
                <a:solidFill>
                  <a:schemeClr val="dk1"/>
                </a:solidFill>
                <a:latin typeface="Calibri"/>
                <a:ea typeface="Calibri"/>
                <a:cs typeface="Calibri"/>
                <a:sym typeface="Calibri"/>
              </a:rPr>
              <a:t>ends with an incoming Sequence Flow of the inclusive gateway  that has a token, </a:t>
            </a:r>
            <a:endParaRPr/>
          </a:p>
          <a:p>
            <a:pPr marL="1371600" marR="0" lvl="2" indent="-342900" algn="l" rtl="0">
              <a:lnSpc>
                <a:spcPct val="100000"/>
              </a:lnSpc>
              <a:spcBef>
                <a:spcPts val="0"/>
              </a:spcBef>
              <a:spcAft>
                <a:spcPts val="0"/>
              </a:spcAft>
              <a:buClr>
                <a:schemeClr val="dk1"/>
              </a:buClr>
              <a:buSzPts val="1800"/>
              <a:buFont typeface="Calibri"/>
              <a:buChar char="■"/>
            </a:pPr>
            <a:r>
              <a:rPr lang="en-US" sz="1800" b="0" i="0" u="none">
                <a:solidFill>
                  <a:schemeClr val="dk1"/>
                </a:solidFill>
                <a:latin typeface="Calibri"/>
                <a:ea typeface="Calibri"/>
                <a:cs typeface="Calibri"/>
                <a:sym typeface="Calibri"/>
              </a:rPr>
              <a:t>does not visit the Inclusive Gateway.</a:t>
            </a:r>
            <a:endParaRPr/>
          </a:p>
          <a:p>
            <a:pPr marL="45720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a:p>
            <a:pPr marL="457200" marR="0" lvl="0" indent="0" algn="l" rtl="0">
              <a:lnSpc>
                <a:spcPct val="100000"/>
              </a:lnSpc>
              <a:spcBef>
                <a:spcPts val="0"/>
              </a:spcBef>
              <a:spcAft>
                <a:spcPts val="0"/>
              </a:spcAft>
              <a:buNone/>
            </a:pPr>
            <a:br>
              <a:rPr lang="en-US" sz="1800" b="0" i="0" u="none">
                <a:solidFill>
                  <a:schemeClr val="dk1"/>
                </a:solidFill>
                <a:latin typeface="Calibri"/>
                <a:ea typeface="Calibri"/>
                <a:cs typeface="Calibri"/>
                <a:sym typeface="Calibri"/>
              </a:rPr>
            </a:br>
            <a:endParaRPr/>
          </a:p>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970" name="Google Shape;970;p116"/>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48</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74"/>
        <p:cNvGrpSpPr/>
        <p:nvPr/>
      </p:nvGrpSpPr>
      <p:grpSpPr>
        <a:xfrm>
          <a:off x="0" y="0"/>
          <a:ext cx="0" cy="0"/>
          <a:chOff x="0" y="0"/>
          <a:chExt cx="0" cy="0"/>
        </a:xfrm>
      </p:grpSpPr>
      <p:sp>
        <p:nvSpPr>
          <p:cNvPr id="975" name="Google Shape;975;p117"/>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EXAMPLE</a:t>
            </a:r>
            <a:endParaRPr/>
          </a:p>
        </p:txBody>
      </p:sp>
      <p:sp>
        <p:nvSpPr>
          <p:cNvPr id="976" name="Google Shape;976;p117"/>
          <p:cNvSpPr txBox="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98989"/>
              </a:buClr>
              <a:buSzPts val="1200"/>
              <a:buFont typeface="Verdana"/>
              <a:buNone/>
            </a:pPr>
            <a:r>
              <a:rPr lang="en-US" sz="1200" b="0" i="0" u="none">
                <a:solidFill>
                  <a:srgbClr val="898989"/>
                </a:solidFill>
                <a:latin typeface="Verdana"/>
                <a:ea typeface="Verdana"/>
                <a:cs typeface="Verdana"/>
                <a:sym typeface="Verdana"/>
              </a:rPr>
              <a:t>Enterprise and Business Process Modelling</a:t>
            </a:r>
            <a:endParaRPr/>
          </a:p>
        </p:txBody>
      </p:sp>
      <p:sp>
        <p:nvSpPr>
          <p:cNvPr id="977" name="Google Shape;977;p117"/>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Verdana"/>
              <a:buNone/>
            </a:pPr>
            <a:fld id="{00000000-1234-1234-1234-123412341234}" type="slidenum">
              <a:rPr lang="en-US" sz="1200" b="0" i="0" u="none">
                <a:solidFill>
                  <a:srgbClr val="898989"/>
                </a:solidFill>
                <a:latin typeface="Verdana"/>
                <a:ea typeface="Verdana"/>
                <a:cs typeface="Verdana"/>
                <a:sym typeface="Verdana"/>
              </a:rPr>
              <a:t>49</a:t>
            </a:fld>
            <a:endParaRPr/>
          </a:p>
        </p:txBody>
      </p:sp>
      <p:sp>
        <p:nvSpPr>
          <p:cNvPr id="978" name="Google Shape;978;p117"/>
          <p:cNvSpPr txBox="1"/>
          <p:nvPr/>
        </p:nvSpPr>
        <p:spPr>
          <a:xfrm>
            <a:off x="3392487" y="5778500"/>
            <a:ext cx="5751512" cy="4000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252"/>
              </a:buClr>
              <a:buSzPts val="2000"/>
              <a:buFont typeface="Libre Baskerville"/>
              <a:buNone/>
            </a:pPr>
            <a:r>
              <a:rPr lang="en-US" sz="2000" b="1" i="1" u="none">
                <a:solidFill>
                  <a:srgbClr val="525252"/>
                </a:solidFill>
                <a:latin typeface="Libre Baskerville"/>
                <a:ea typeface="Libre Baskerville"/>
                <a:cs typeface="Libre Baskerville"/>
                <a:sym typeface="Libre Baskerville"/>
              </a:rPr>
              <a:t>incoming Sequence Flow has at least one token</a:t>
            </a:r>
            <a:endParaRPr/>
          </a:p>
        </p:txBody>
      </p:sp>
      <p:pic>
        <p:nvPicPr>
          <p:cNvPr id="979" name="Google Shape;979;p117"/>
          <p:cNvPicPr preferRelativeResize="0"/>
          <p:nvPr/>
        </p:nvPicPr>
        <p:blipFill rotWithShape="1">
          <a:blip r:embed="rId3">
            <a:alphaModFix/>
          </a:blip>
          <a:srcRect l="8369" t="3662" r="46020" b="63359"/>
          <a:stretch/>
        </p:blipFill>
        <p:spPr>
          <a:xfrm>
            <a:off x="3000375" y="2017712"/>
            <a:ext cx="6394450" cy="3167062"/>
          </a:xfrm>
          <a:prstGeom prst="rect">
            <a:avLst/>
          </a:prstGeom>
          <a:noFill/>
          <a:ln>
            <a:noFill/>
          </a:ln>
        </p:spPr>
      </p:pic>
      <p:sp>
        <p:nvSpPr>
          <p:cNvPr id="980" name="Google Shape;980;p117"/>
          <p:cNvSpPr txBox="1"/>
          <p:nvPr/>
        </p:nvSpPr>
        <p:spPr>
          <a:xfrm>
            <a:off x="4937125" y="1741487"/>
            <a:ext cx="611187" cy="4619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252"/>
              </a:buClr>
              <a:buSzPts val="2400"/>
              <a:buFont typeface="Libre Baskerville"/>
              <a:buNone/>
            </a:pPr>
            <a:r>
              <a:rPr lang="en-US" sz="2400" b="1" i="1" u="none">
                <a:solidFill>
                  <a:srgbClr val="525252"/>
                </a:solidFill>
                <a:latin typeface="Libre Baskerville"/>
                <a:ea typeface="Libre Baskerville"/>
                <a:cs typeface="Libre Baskerville"/>
                <a:sym typeface="Libre Baskerville"/>
              </a:rPr>
              <a:t>f</a:t>
            </a:r>
            <a:endParaRPr/>
          </a:p>
        </p:txBody>
      </p:sp>
      <p:cxnSp>
        <p:nvCxnSpPr>
          <p:cNvPr id="981" name="Google Shape;981;p117"/>
          <p:cNvCxnSpPr/>
          <p:nvPr/>
        </p:nvCxnSpPr>
        <p:spPr>
          <a:xfrm>
            <a:off x="5037137" y="2276475"/>
            <a:ext cx="0" cy="557212"/>
          </a:xfrm>
          <a:prstGeom prst="straightConnector1">
            <a:avLst/>
          </a:prstGeom>
          <a:noFill/>
          <a:ln w="19050" cap="flat" cmpd="sng">
            <a:solidFill>
              <a:srgbClr val="A5A5A5"/>
            </a:solidFill>
            <a:prstDash val="solid"/>
            <a:miter lim="800000"/>
            <a:headEnd type="none" w="med" len="med"/>
            <a:tailEnd type="triangle" w="med" len="med"/>
          </a:ln>
        </p:spPr>
      </p:cxnSp>
      <p:cxnSp>
        <p:nvCxnSpPr>
          <p:cNvPr id="982" name="Google Shape;982;p117"/>
          <p:cNvCxnSpPr/>
          <p:nvPr/>
        </p:nvCxnSpPr>
        <p:spPr>
          <a:xfrm rot="10800000">
            <a:off x="6348412" y="5084762"/>
            <a:ext cx="0" cy="620712"/>
          </a:xfrm>
          <a:prstGeom prst="straightConnector1">
            <a:avLst/>
          </a:prstGeom>
          <a:noFill/>
          <a:ln w="19050" cap="flat" cmpd="sng">
            <a:solidFill>
              <a:srgbClr val="A5A5A5"/>
            </a:solidFill>
            <a:prstDash val="solid"/>
            <a:miter lim="800000"/>
            <a:headEnd type="none" w="med" len="med"/>
            <a:tailEnd type="triangle" w="med" len="med"/>
          </a:ln>
        </p:spPr>
      </p:cxnSp>
      <p:sp>
        <p:nvSpPr>
          <p:cNvPr id="983" name="Google Shape;983;p117"/>
          <p:cNvSpPr/>
          <p:nvPr/>
        </p:nvSpPr>
        <p:spPr>
          <a:xfrm>
            <a:off x="4943475" y="2997200"/>
            <a:ext cx="187325" cy="144462"/>
          </a:xfrm>
          <a:prstGeom prst="ellipse">
            <a:avLst/>
          </a:prstGeom>
          <a:solidFill>
            <a:srgbClr val="A5A5A5"/>
          </a:solidFill>
          <a:ln w="12700" cap="flat" cmpd="sng">
            <a:solidFill>
              <a:srgbClr val="78787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984" name="Google Shape;984;p117"/>
          <p:cNvSpPr/>
          <p:nvPr/>
        </p:nvSpPr>
        <p:spPr>
          <a:xfrm>
            <a:off x="6267450" y="4713287"/>
            <a:ext cx="187325" cy="144462"/>
          </a:xfrm>
          <a:prstGeom prst="ellipse">
            <a:avLst/>
          </a:prstGeom>
          <a:solidFill>
            <a:srgbClr val="A5A5A5"/>
          </a:solidFill>
          <a:ln w="12700" cap="flat" cmpd="sng">
            <a:solidFill>
              <a:srgbClr val="78787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cxnSp>
        <p:nvCxnSpPr>
          <p:cNvPr id="985" name="Google Shape;985;p117"/>
          <p:cNvCxnSpPr/>
          <p:nvPr/>
        </p:nvCxnSpPr>
        <p:spPr>
          <a:xfrm>
            <a:off x="5664200" y="3284537"/>
            <a:ext cx="0" cy="1296987"/>
          </a:xfrm>
          <a:prstGeom prst="straightConnector1">
            <a:avLst/>
          </a:prstGeom>
          <a:noFill/>
          <a:ln w="19050" cap="flat" cmpd="sng">
            <a:solidFill>
              <a:schemeClr val="accent2"/>
            </a:solidFill>
            <a:prstDash val="solid"/>
            <a:miter lim="800000"/>
            <a:headEnd type="none" w="med" len="med"/>
            <a:tailEnd type="none" w="med" len="med"/>
          </a:ln>
        </p:spPr>
      </p:cxnSp>
      <p:cxnSp>
        <p:nvCxnSpPr>
          <p:cNvPr id="986" name="Google Shape;986;p117"/>
          <p:cNvCxnSpPr/>
          <p:nvPr/>
        </p:nvCxnSpPr>
        <p:spPr>
          <a:xfrm>
            <a:off x="5880100" y="4784725"/>
            <a:ext cx="1871662" cy="0"/>
          </a:xfrm>
          <a:prstGeom prst="straightConnector1">
            <a:avLst/>
          </a:prstGeom>
          <a:noFill/>
          <a:ln w="19050" cap="flat" cmpd="sng">
            <a:solidFill>
              <a:schemeClr val="accent2"/>
            </a:solidFill>
            <a:prstDash val="solid"/>
            <a:miter lim="800000"/>
            <a:headEnd type="none" w="med" len="med"/>
            <a:tailEnd type="none" w="med" len="med"/>
          </a:ln>
        </p:spPr>
      </p:cxnSp>
      <p:cxnSp>
        <p:nvCxnSpPr>
          <p:cNvPr id="987" name="Google Shape;987;p117"/>
          <p:cNvCxnSpPr/>
          <p:nvPr/>
        </p:nvCxnSpPr>
        <p:spPr>
          <a:xfrm rot="10800000">
            <a:off x="7751762" y="4149725"/>
            <a:ext cx="0" cy="635000"/>
          </a:xfrm>
          <a:prstGeom prst="straightConnector1">
            <a:avLst/>
          </a:prstGeom>
          <a:noFill/>
          <a:ln w="19050" cap="flat" cmpd="sng">
            <a:solidFill>
              <a:schemeClr val="accent2"/>
            </a:solidFill>
            <a:prstDash val="solid"/>
            <a:miter lim="800000"/>
            <a:headEnd type="none" w="med" len="med"/>
            <a:tailEnd type="triangle" w="med" len="med"/>
          </a:ln>
        </p:spPr>
      </p:cxnSp>
      <p:cxnSp>
        <p:nvCxnSpPr>
          <p:cNvPr id="988" name="Google Shape;988;p117"/>
          <p:cNvCxnSpPr/>
          <p:nvPr/>
        </p:nvCxnSpPr>
        <p:spPr>
          <a:xfrm>
            <a:off x="5130800" y="3068637"/>
            <a:ext cx="317500" cy="0"/>
          </a:xfrm>
          <a:prstGeom prst="straightConnector1">
            <a:avLst/>
          </a:prstGeom>
          <a:noFill/>
          <a:ln w="19050" cap="flat" cmpd="sng">
            <a:solidFill>
              <a:schemeClr val="accent2"/>
            </a:solidFill>
            <a:prstDash val="solid"/>
            <a:miter lim="800000"/>
            <a:headEnd type="none" w="med" len="med"/>
            <a:tailEnd type="none" w="med" len="med"/>
          </a:ln>
        </p:spPr>
      </p:cxnSp>
      <p:cxnSp>
        <p:nvCxnSpPr>
          <p:cNvPr id="989" name="Google Shape;989;p117"/>
          <p:cNvCxnSpPr/>
          <p:nvPr/>
        </p:nvCxnSpPr>
        <p:spPr>
          <a:xfrm>
            <a:off x="5880100" y="3068637"/>
            <a:ext cx="863600" cy="0"/>
          </a:xfrm>
          <a:prstGeom prst="straightConnector1">
            <a:avLst/>
          </a:prstGeom>
          <a:noFill/>
          <a:ln w="19050" cap="flat" cmpd="sng">
            <a:solidFill>
              <a:srgbClr val="4472C4"/>
            </a:solidFill>
            <a:prstDash val="solid"/>
            <a:miter lim="800000"/>
            <a:headEnd type="none" w="med" len="med"/>
            <a:tailEnd type="none" w="med" len="med"/>
          </a:ln>
        </p:spPr>
      </p:cxnSp>
      <p:cxnSp>
        <p:nvCxnSpPr>
          <p:cNvPr id="990" name="Google Shape;990;p117"/>
          <p:cNvCxnSpPr/>
          <p:nvPr/>
        </p:nvCxnSpPr>
        <p:spPr>
          <a:xfrm>
            <a:off x="7142162" y="3048000"/>
            <a:ext cx="609600" cy="20637"/>
          </a:xfrm>
          <a:prstGeom prst="straightConnector1">
            <a:avLst/>
          </a:prstGeom>
          <a:noFill/>
          <a:ln w="19050" cap="flat" cmpd="sng">
            <a:solidFill>
              <a:srgbClr val="4472C4"/>
            </a:solidFill>
            <a:prstDash val="solid"/>
            <a:miter lim="800000"/>
            <a:headEnd type="none" w="med" len="med"/>
            <a:tailEnd type="none" w="med" len="med"/>
          </a:ln>
        </p:spPr>
      </p:cxnSp>
      <p:cxnSp>
        <p:nvCxnSpPr>
          <p:cNvPr id="991" name="Google Shape;991;p117"/>
          <p:cNvCxnSpPr/>
          <p:nvPr/>
        </p:nvCxnSpPr>
        <p:spPr>
          <a:xfrm flipH="1">
            <a:off x="7747000" y="3068637"/>
            <a:ext cx="4762" cy="565150"/>
          </a:xfrm>
          <a:prstGeom prst="straightConnector1">
            <a:avLst/>
          </a:prstGeom>
          <a:noFill/>
          <a:ln w="19050" cap="flat" cmpd="sng">
            <a:solidFill>
              <a:srgbClr val="4472C4"/>
            </a:solidFill>
            <a:prstDash val="solid"/>
            <a:miter lim="800000"/>
            <a:headEnd type="none" w="med" len="med"/>
            <a:tailEnd type="triangle" w="med" len="med"/>
          </a:ln>
        </p:spPr>
      </p:cxnSp>
      <p:cxnSp>
        <p:nvCxnSpPr>
          <p:cNvPr id="992" name="Google Shape;992;p117"/>
          <p:cNvCxnSpPr/>
          <p:nvPr/>
        </p:nvCxnSpPr>
        <p:spPr>
          <a:xfrm>
            <a:off x="6419850" y="3068637"/>
            <a:ext cx="323850" cy="0"/>
          </a:xfrm>
          <a:prstGeom prst="straightConnector1">
            <a:avLst/>
          </a:prstGeom>
          <a:noFill/>
          <a:ln w="19050" cap="flat" cmpd="sng">
            <a:solidFill>
              <a:srgbClr val="4472C4"/>
            </a:solidFill>
            <a:prstDash val="solid"/>
            <a:miter lim="800000"/>
            <a:headEnd type="none" w="med" len="med"/>
            <a:tailEnd type="none" w="med" len="med"/>
          </a:ln>
        </p:spPr>
      </p:cxnSp>
      <p:cxnSp>
        <p:nvCxnSpPr>
          <p:cNvPr id="993" name="Google Shape;993;p117"/>
          <p:cNvCxnSpPr/>
          <p:nvPr/>
        </p:nvCxnSpPr>
        <p:spPr>
          <a:xfrm>
            <a:off x="7142162" y="3060700"/>
            <a:ext cx="604837" cy="7937"/>
          </a:xfrm>
          <a:prstGeom prst="straightConnector1">
            <a:avLst/>
          </a:prstGeom>
          <a:noFill/>
          <a:ln w="19050" cap="flat" cmpd="sng">
            <a:solidFill>
              <a:srgbClr val="4472C4"/>
            </a:solidFill>
            <a:prstDash val="solid"/>
            <a:miter lim="800000"/>
            <a:headEnd type="none" w="med" len="med"/>
            <a:tailEnd type="none" w="med" len="med"/>
          </a:ln>
        </p:spPr>
      </p:cxnSp>
      <p:cxnSp>
        <p:nvCxnSpPr>
          <p:cNvPr id="994" name="Google Shape;994;p117"/>
          <p:cNvCxnSpPr/>
          <p:nvPr/>
        </p:nvCxnSpPr>
        <p:spPr>
          <a:xfrm>
            <a:off x="7747000" y="3063875"/>
            <a:ext cx="0" cy="569912"/>
          </a:xfrm>
          <a:prstGeom prst="straightConnector1">
            <a:avLst/>
          </a:prstGeom>
          <a:noFill/>
          <a:ln w="19050" cap="flat" cmpd="sng">
            <a:solidFill>
              <a:srgbClr val="4472C4"/>
            </a:solidFill>
            <a:prstDash val="solid"/>
            <a:miter lim="800000"/>
            <a:headEnd type="none" w="med" len="med"/>
            <a:tailEnd type="triangle" w="med" len="med"/>
          </a:ln>
        </p:spPr>
      </p:cxnSp>
      <p:cxnSp>
        <p:nvCxnSpPr>
          <p:cNvPr id="995" name="Google Shape;995;p117"/>
          <p:cNvCxnSpPr/>
          <p:nvPr/>
        </p:nvCxnSpPr>
        <p:spPr>
          <a:xfrm>
            <a:off x="6332537" y="2312987"/>
            <a:ext cx="0" cy="555625"/>
          </a:xfrm>
          <a:prstGeom prst="straightConnector1">
            <a:avLst/>
          </a:prstGeom>
          <a:noFill/>
          <a:ln w="19050" cap="flat" cmpd="sng">
            <a:solidFill>
              <a:srgbClr val="A5A5A5"/>
            </a:solidFill>
            <a:prstDash val="solid"/>
            <a:miter lim="800000"/>
            <a:headEnd type="none" w="med" len="med"/>
            <a:tailEnd type="triangle" w="med" len="med"/>
          </a:ln>
        </p:spPr>
      </p:cxnSp>
      <p:sp>
        <p:nvSpPr>
          <p:cNvPr id="996" name="Google Shape;996;p117"/>
          <p:cNvSpPr txBox="1"/>
          <p:nvPr/>
        </p:nvSpPr>
        <p:spPr>
          <a:xfrm>
            <a:off x="6197600" y="1749425"/>
            <a:ext cx="611187" cy="4619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252"/>
              </a:buClr>
              <a:buSzPts val="2400"/>
              <a:buFont typeface="Libre Baskerville"/>
              <a:buNone/>
            </a:pPr>
            <a:r>
              <a:rPr lang="en-US" sz="2400" b="1" i="1" u="none">
                <a:solidFill>
                  <a:srgbClr val="525252"/>
                </a:solidFill>
                <a:latin typeface="Libre Baskerville"/>
                <a:ea typeface="Libre Baskerville"/>
                <a:cs typeface="Libre Baskerville"/>
                <a:sym typeface="Libre Baskerville"/>
              </a:rPr>
              <a:t>f</a:t>
            </a:r>
            <a:endParaRPr/>
          </a:p>
        </p:txBody>
      </p:sp>
      <p:sp>
        <p:nvSpPr>
          <p:cNvPr id="997" name="Google Shape;997;p117"/>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49</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7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8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8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8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8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8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8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8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8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8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9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91"/>
                                        </p:tgtEl>
                                        <p:attrNameLst>
                                          <p:attrName>style.visibility</p:attrName>
                                        </p:attrNameLst>
                                      </p:cBhvr>
                                      <p:to>
                                        <p:strVal val="visible"/>
                                      </p:to>
                                    </p:set>
                                  </p:childTnLst>
                                </p:cTn>
                              </p:par>
                            </p:childTnLst>
                          </p:cTn>
                        </p:par>
                        <p:par>
                          <p:cTn id="37" fill="hold">
                            <p:stCondLst>
                              <p:cond delay="1"/>
                            </p:stCondLst>
                            <p:childTnLst>
                              <p:par>
                                <p:cTn id="38" presetID="1" presetClass="entr" presetSubtype="0" fill="hold" nodeType="afterEffect">
                                  <p:stCondLst>
                                    <p:cond delay="0"/>
                                  </p:stCondLst>
                                  <p:childTnLst>
                                    <p:set>
                                      <p:cBhvr>
                                        <p:cTn id="39" dur="1" fill="hold">
                                          <p:stCondLst>
                                            <p:cond delay="0"/>
                                          </p:stCondLst>
                                        </p:cTn>
                                        <p:tgtEl>
                                          <p:spTgt spid="996"/>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995"/>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992"/>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993"/>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9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53"/>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BPMN 2.0 Meta-model</a:t>
            </a:r>
            <a:endParaRPr/>
          </a:p>
        </p:txBody>
      </p:sp>
      <p:sp>
        <p:nvSpPr>
          <p:cNvPr id="571" name="Google Shape;571;p53"/>
          <p:cNvSpPr txBox="1">
            <a:spLocks noGrp="1"/>
          </p:cNvSpPr>
          <p:nvPr>
            <p:ph type="body" idx="1"/>
          </p:nvPr>
        </p:nvSpPr>
        <p:spPr>
          <a:xfrm>
            <a:off x="838200" y="1797050"/>
            <a:ext cx="4394200" cy="4938712"/>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000"/>
              <a:buFont typeface="Arial"/>
              <a:buChar char="•"/>
            </a:pPr>
            <a:r>
              <a:rPr lang="en-US" sz="2000" b="0" i="0" u="none">
                <a:solidFill>
                  <a:schemeClr val="dk1"/>
                </a:solidFill>
                <a:latin typeface="Calibri"/>
                <a:ea typeface="Calibri"/>
                <a:cs typeface="Calibri"/>
                <a:sym typeface="Calibri"/>
              </a:rPr>
              <a:t>Metamodelling provides a number of benefits:  </a:t>
            </a:r>
            <a:endParaRPr/>
          </a:p>
          <a:p>
            <a:pPr marL="685800" marR="0" lvl="1" indent="-228600" algn="l" rtl="0">
              <a:lnSpc>
                <a:spcPct val="90000"/>
              </a:lnSpc>
              <a:spcBef>
                <a:spcPts val="50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It formalizes the definition of models and entities</a:t>
            </a:r>
            <a:endParaRPr/>
          </a:p>
          <a:p>
            <a:pPr marL="685800" marR="0" lvl="1" indent="-228600" algn="l" rtl="0">
              <a:lnSpc>
                <a:spcPct val="90000"/>
              </a:lnSpc>
              <a:spcBef>
                <a:spcPts val="50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It formalizes the relationship between elements</a:t>
            </a:r>
            <a:endParaRPr/>
          </a:p>
          <a:p>
            <a:pPr marL="685800" marR="0" lvl="1" indent="-228600" algn="l" rtl="0">
              <a:lnSpc>
                <a:spcPct val="90000"/>
              </a:lnSpc>
              <a:spcBef>
                <a:spcPts val="50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It enables interoperability</a:t>
            </a:r>
            <a:endParaRPr/>
          </a:p>
          <a:p>
            <a:pPr marL="228600" marR="0" lvl="0" indent="-228600" algn="l" rtl="0">
              <a:lnSpc>
                <a:spcPct val="90000"/>
              </a:lnSpc>
              <a:spcBef>
                <a:spcPts val="1000"/>
              </a:spcBef>
              <a:spcAft>
                <a:spcPts val="0"/>
              </a:spcAft>
              <a:buClr>
                <a:schemeClr val="dk1"/>
              </a:buClr>
              <a:buSzPts val="2000"/>
              <a:buFont typeface="Arial"/>
              <a:buChar char="•"/>
            </a:pPr>
            <a:r>
              <a:rPr lang="en-US" sz="2000" b="0" i="0" u="none">
                <a:solidFill>
                  <a:schemeClr val="dk1"/>
                </a:solidFill>
                <a:latin typeface="Calibri"/>
                <a:ea typeface="Calibri"/>
                <a:cs typeface="Calibri"/>
                <a:sym typeface="Calibri"/>
              </a:rPr>
              <a:t>The new version’s specification document has got </a:t>
            </a:r>
            <a:r>
              <a:rPr lang="en-US" sz="2000" b="1" i="0" u="none">
                <a:solidFill>
                  <a:schemeClr val="dk1"/>
                </a:solidFill>
                <a:latin typeface="Calibri"/>
                <a:ea typeface="Calibri"/>
                <a:cs typeface="Calibri"/>
                <a:sym typeface="Calibri"/>
              </a:rPr>
              <a:t>comprehensive UML class diagram </a:t>
            </a:r>
            <a:r>
              <a:rPr lang="en-US" sz="2000" b="0" i="0" u="none">
                <a:solidFill>
                  <a:schemeClr val="dk1"/>
                </a:solidFill>
                <a:latin typeface="Calibri"/>
                <a:ea typeface="Calibri"/>
                <a:cs typeface="Calibri"/>
                <a:sym typeface="Calibri"/>
              </a:rPr>
              <a:t>that graphically show the features of the different BPMN constructs and their relationships</a:t>
            </a:r>
            <a:endParaRPr/>
          </a:p>
        </p:txBody>
      </p:sp>
      <p:sp>
        <p:nvSpPr>
          <p:cNvPr id="572" name="Google Shape;572;p53"/>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Verdana"/>
              <a:buNone/>
            </a:pPr>
            <a:fld id="{00000000-1234-1234-1234-123412341234}" type="slidenum">
              <a:rPr lang="en-US" sz="1200" b="0" i="0" u="none">
                <a:solidFill>
                  <a:srgbClr val="898989"/>
                </a:solidFill>
                <a:latin typeface="Verdana"/>
                <a:ea typeface="Verdana"/>
                <a:cs typeface="Verdana"/>
                <a:sym typeface="Verdana"/>
              </a:rPr>
              <a:t>5</a:t>
            </a:fld>
            <a:endParaRPr/>
          </a:p>
        </p:txBody>
      </p:sp>
      <p:pic>
        <p:nvPicPr>
          <p:cNvPr id="573" name="Google Shape;573;p53"/>
          <p:cNvPicPr preferRelativeResize="0"/>
          <p:nvPr/>
        </p:nvPicPr>
        <p:blipFill rotWithShape="1">
          <a:blip r:embed="rId3">
            <a:alphaModFix/>
          </a:blip>
          <a:srcRect r="7976"/>
          <a:stretch/>
        </p:blipFill>
        <p:spPr>
          <a:xfrm>
            <a:off x="5303837" y="1587500"/>
            <a:ext cx="5249862" cy="4200525"/>
          </a:xfrm>
          <a:prstGeom prst="rect">
            <a:avLst/>
          </a:prstGeom>
          <a:noFill/>
          <a:ln>
            <a:noFill/>
          </a:ln>
        </p:spPr>
      </p:pic>
      <p:sp>
        <p:nvSpPr>
          <p:cNvPr id="574" name="Google Shape;574;p53"/>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5</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sp>
        <p:nvSpPr>
          <p:cNvPr id="1002" name="Google Shape;1002;p118"/>
          <p:cNvSpPr txBox="1">
            <a:spLocks noGrp="1"/>
          </p:cNvSpPr>
          <p:nvPr>
            <p:ph type="title"/>
          </p:nvPr>
        </p:nvSpPr>
        <p:spPr>
          <a:xfrm>
            <a:off x="331787" y="768350"/>
            <a:ext cx="10733087" cy="132556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An Example of Deadlock Upstream an OR-Join</a:t>
            </a:r>
            <a:br>
              <a:rPr lang="en-US" sz="4400" b="0" i="0" u="none">
                <a:solidFill>
                  <a:schemeClr val="dk1"/>
                </a:solidFill>
                <a:latin typeface="Calibri"/>
                <a:ea typeface="Calibri"/>
                <a:cs typeface="Calibri"/>
                <a:sym typeface="Calibri"/>
              </a:rPr>
            </a:br>
            <a:endParaRPr/>
          </a:p>
        </p:txBody>
      </p:sp>
      <p:sp>
        <p:nvSpPr>
          <p:cNvPr id="1003" name="Google Shape;1003;p118"/>
          <p:cNvSpPr txBox="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98989"/>
              </a:buClr>
              <a:buSzPts val="1200"/>
              <a:buFont typeface="Verdana"/>
              <a:buNone/>
            </a:pPr>
            <a:r>
              <a:rPr lang="en-US" sz="1200" b="0" i="0" u="none">
                <a:solidFill>
                  <a:srgbClr val="898989"/>
                </a:solidFill>
                <a:latin typeface="Verdana"/>
                <a:ea typeface="Verdana"/>
                <a:cs typeface="Verdana"/>
                <a:sym typeface="Verdana"/>
              </a:rPr>
              <a:t>Enterprise and Business Process Modelling</a:t>
            </a:r>
            <a:endParaRPr/>
          </a:p>
        </p:txBody>
      </p:sp>
      <p:sp>
        <p:nvSpPr>
          <p:cNvPr id="1004" name="Google Shape;1004;p118"/>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Verdana"/>
              <a:buNone/>
            </a:pPr>
            <a:fld id="{00000000-1234-1234-1234-123412341234}" type="slidenum">
              <a:rPr lang="en-US" sz="1200" b="0" i="0" u="none">
                <a:solidFill>
                  <a:srgbClr val="898989"/>
                </a:solidFill>
                <a:latin typeface="Verdana"/>
                <a:ea typeface="Verdana"/>
                <a:cs typeface="Verdana"/>
                <a:sym typeface="Verdana"/>
              </a:rPr>
              <a:t>50</a:t>
            </a:fld>
            <a:endParaRPr/>
          </a:p>
        </p:txBody>
      </p:sp>
      <p:pic>
        <p:nvPicPr>
          <p:cNvPr id="1005" name="Google Shape;1005;p118"/>
          <p:cNvPicPr preferRelativeResize="0"/>
          <p:nvPr/>
        </p:nvPicPr>
        <p:blipFill rotWithShape="1">
          <a:blip r:embed="rId3">
            <a:alphaModFix/>
          </a:blip>
          <a:srcRect/>
          <a:stretch/>
        </p:blipFill>
        <p:spPr>
          <a:xfrm>
            <a:off x="2527300" y="2949575"/>
            <a:ext cx="6464300" cy="2392362"/>
          </a:xfrm>
          <a:prstGeom prst="rect">
            <a:avLst/>
          </a:prstGeom>
          <a:noFill/>
          <a:ln>
            <a:noFill/>
          </a:ln>
        </p:spPr>
      </p:pic>
      <p:sp>
        <p:nvSpPr>
          <p:cNvPr id="1006" name="Google Shape;1006;p118"/>
          <p:cNvSpPr txBox="1"/>
          <p:nvPr/>
        </p:nvSpPr>
        <p:spPr>
          <a:xfrm>
            <a:off x="3219450" y="2516187"/>
            <a:ext cx="5753100" cy="4000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252"/>
              </a:buClr>
              <a:buSzPts val="2000"/>
              <a:buFont typeface="Libre Baskerville"/>
              <a:buNone/>
            </a:pPr>
            <a:r>
              <a:rPr lang="en-US" sz="2000" b="1" i="1" u="none">
                <a:solidFill>
                  <a:srgbClr val="525252"/>
                </a:solidFill>
                <a:latin typeface="Libre Baskerville"/>
                <a:ea typeface="Libre Baskerville"/>
                <a:cs typeface="Libre Baskerville"/>
                <a:sym typeface="Libre Baskerville"/>
              </a:rPr>
              <a:t>incoming Sequence Flow has at least one token</a:t>
            </a:r>
            <a:endParaRPr/>
          </a:p>
        </p:txBody>
      </p:sp>
      <p:cxnSp>
        <p:nvCxnSpPr>
          <p:cNvPr id="1007" name="Google Shape;1007;p118"/>
          <p:cNvCxnSpPr/>
          <p:nvPr/>
        </p:nvCxnSpPr>
        <p:spPr>
          <a:xfrm>
            <a:off x="6024562" y="2916237"/>
            <a:ext cx="0" cy="415925"/>
          </a:xfrm>
          <a:prstGeom prst="straightConnector1">
            <a:avLst/>
          </a:prstGeom>
          <a:noFill/>
          <a:ln w="19050" cap="flat" cmpd="sng">
            <a:solidFill>
              <a:srgbClr val="A5A5A5"/>
            </a:solidFill>
            <a:prstDash val="solid"/>
            <a:miter lim="800000"/>
            <a:headEnd type="none" w="med" len="med"/>
            <a:tailEnd type="triangle" w="med" len="med"/>
          </a:ln>
        </p:spPr>
      </p:cxnSp>
      <p:pic>
        <p:nvPicPr>
          <p:cNvPr id="1008" name="Google Shape;1008;p118"/>
          <p:cNvPicPr preferRelativeResize="0"/>
          <p:nvPr/>
        </p:nvPicPr>
        <p:blipFill rotWithShape="1">
          <a:blip r:embed="rId4">
            <a:alphaModFix/>
          </a:blip>
          <a:srcRect l="28837" t="45018" r="31062" b="-6753"/>
          <a:stretch/>
        </p:blipFill>
        <p:spPr>
          <a:xfrm>
            <a:off x="4391559" y="4023026"/>
            <a:ext cx="2568538" cy="1488418"/>
          </a:xfrm>
          <a:prstGeom prst="rect">
            <a:avLst/>
          </a:prstGeom>
          <a:noFill/>
          <a:ln>
            <a:noFill/>
          </a:ln>
        </p:spPr>
      </p:pic>
      <p:sp>
        <p:nvSpPr>
          <p:cNvPr id="1009" name="Google Shape;1009;p118"/>
          <p:cNvSpPr txBox="1"/>
          <p:nvPr/>
        </p:nvSpPr>
        <p:spPr>
          <a:xfrm>
            <a:off x="4791075" y="5505450"/>
            <a:ext cx="1846262" cy="4000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252"/>
              </a:buClr>
              <a:buSzPts val="2000"/>
              <a:buFont typeface="Libre Baskerville"/>
              <a:buNone/>
            </a:pPr>
            <a:r>
              <a:rPr lang="en-US" sz="2000" b="1" i="1" u="none">
                <a:solidFill>
                  <a:srgbClr val="525252"/>
                </a:solidFill>
                <a:latin typeface="Libre Baskerville"/>
                <a:ea typeface="Libre Baskerville"/>
                <a:cs typeface="Libre Baskerville"/>
                <a:sym typeface="Libre Baskerville"/>
              </a:rPr>
              <a:t>DEADLOCK!</a:t>
            </a:r>
            <a:endParaRPr/>
          </a:p>
        </p:txBody>
      </p:sp>
      <p:cxnSp>
        <p:nvCxnSpPr>
          <p:cNvPr id="1010" name="Google Shape;1010;p118"/>
          <p:cNvCxnSpPr/>
          <p:nvPr/>
        </p:nvCxnSpPr>
        <p:spPr>
          <a:xfrm rot="10800000">
            <a:off x="6096000" y="4365625"/>
            <a:ext cx="1220787" cy="730250"/>
          </a:xfrm>
          <a:prstGeom prst="straightConnector1">
            <a:avLst/>
          </a:prstGeom>
          <a:noFill/>
          <a:ln w="19050" cap="flat" cmpd="sng">
            <a:solidFill>
              <a:srgbClr val="A5A5A5"/>
            </a:solidFill>
            <a:prstDash val="solid"/>
            <a:miter lim="800000"/>
            <a:headEnd type="none" w="med" len="med"/>
            <a:tailEnd type="triangle" w="med" len="med"/>
          </a:ln>
        </p:spPr>
      </p:cxnSp>
      <p:sp>
        <p:nvSpPr>
          <p:cNvPr id="1011" name="Google Shape;1011;p118"/>
          <p:cNvSpPr txBox="1"/>
          <p:nvPr/>
        </p:nvSpPr>
        <p:spPr>
          <a:xfrm>
            <a:off x="8099562" y="4998025"/>
            <a:ext cx="2093163" cy="830997"/>
          </a:xfrm>
          <a:prstGeom prst="rect">
            <a:avLst/>
          </a:prstGeom>
          <a:solidFill>
            <a:srgbClr val="DBDBDB"/>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400"/>
              <a:buFont typeface="Libre Baskerville"/>
              <a:buNone/>
            </a:pPr>
            <a:r>
              <a:rPr lang="en-US" sz="2400" b="0" i="0" u="none" strike="noStrike" cap="none">
                <a:solidFill>
                  <a:schemeClr val="dk1"/>
                </a:solidFill>
                <a:latin typeface="Libre Baskerville"/>
                <a:ea typeface="Libre Baskerville"/>
                <a:cs typeface="Libre Baskerville"/>
                <a:sym typeface="Libre Baskerville"/>
              </a:rPr>
              <a:t>The OR-Join </a:t>
            </a:r>
            <a:endParaRPr/>
          </a:p>
          <a:p>
            <a:pPr marL="0" marR="0" lvl="0" indent="0" algn="ctr" rtl="0">
              <a:lnSpc>
                <a:spcPct val="100000"/>
              </a:lnSpc>
              <a:spcBef>
                <a:spcPts val="0"/>
              </a:spcBef>
              <a:spcAft>
                <a:spcPts val="0"/>
              </a:spcAft>
              <a:buClr>
                <a:schemeClr val="dk1"/>
              </a:buClr>
              <a:buSzPts val="2400"/>
              <a:buFont typeface="Libre Baskerville"/>
              <a:buNone/>
            </a:pPr>
            <a:r>
              <a:rPr lang="en-US" sz="2400" b="0" i="0" u="none" strike="noStrike" cap="none">
                <a:solidFill>
                  <a:schemeClr val="dk1"/>
                </a:solidFill>
                <a:latin typeface="Libre Baskerville"/>
                <a:ea typeface="Libre Baskerville"/>
                <a:cs typeface="Libre Baskerville"/>
                <a:sym typeface="Libre Baskerville"/>
              </a:rPr>
              <a:t>is blocked</a:t>
            </a:r>
            <a:endParaRPr/>
          </a:p>
        </p:txBody>
      </p:sp>
      <p:sp>
        <p:nvSpPr>
          <p:cNvPr id="1012" name="Google Shape;1012;p118"/>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50</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0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0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0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016"/>
        <p:cNvGrpSpPr/>
        <p:nvPr/>
      </p:nvGrpSpPr>
      <p:grpSpPr>
        <a:xfrm>
          <a:off x="0" y="0"/>
          <a:ext cx="0" cy="0"/>
          <a:chOff x="0" y="0"/>
          <a:chExt cx="0" cy="0"/>
        </a:xfrm>
      </p:grpSpPr>
      <p:sp>
        <p:nvSpPr>
          <p:cNvPr id="1017" name="Google Shape;1017;p119"/>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An Example of Vicious Circle</a:t>
            </a:r>
            <a:endParaRPr/>
          </a:p>
        </p:txBody>
      </p:sp>
      <p:sp>
        <p:nvSpPr>
          <p:cNvPr id="1018" name="Google Shape;1018;p119"/>
          <p:cNvSpPr txBox="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98989"/>
              </a:buClr>
              <a:buSzPts val="1200"/>
              <a:buFont typeface="Verdana"/>
              <a:buNone/>
            </a:pPr>
            <a:r>
              <a:rPr lang="en-US" sz="1200" b="0" i="0" u="none">
                <a:solidFill>
                  <a:srgbClr val="898989"/>
                </a:solidFill>
                <a:latin typeface="Verdana"/>
                <a:ea typeface="Verdana"/>
                <a:cs typeface="Verdana"/>
                <a:sym typeface="Verdana"/>
              </a:rPr>
              <a:t>Enterprise and Business Process Modelling</a:t>
            </a:r>
            <a:endParaRPr/>
          </a:p>
        </p:txBody>
      </p:sp>
      <p:sp>
        <p:nvSpPr>
          <p:cNvPr id="1019" name="Google Shape;1019;p119"/>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Verdana"/>
              <a:buNone/>
            </a:pPr>
            <a:fld id="{00000000-1234-1234-1234-123412341234}" type="slidenum">
              <a:rPr lang="en-US" sz="1200" b="0" i="0" u="none">
                <a:solidFill>
                  <a:srgbClr val="898989"/>
                </a:solidFill>
                <a:latin typeface="Verdana"/>
                <a:ea typeface="Verdana"/>
                <a:cs typeface="Verdana"/>
                <a:sym typeface="Verdana"/>
              </a:rPr>
              <a:t>51</a:t>
            </a:fld>
            <a:endParaRPr/>
          </a:p>
        </p:txBody>
      </p:sp>
      <p:pic>
        <p:nvPicPr>
          <p:cNvPr id="1020" name="Google Shape;1020;p119"/>
          <p:cNvPicPr preferRelativeResize="0"/>
          <p:nvPr/>
        </p:nvPicPr>
        <p:blipFill rotWithShape="1">
          <a:blip r:embed="rId3">
            <a:alphaModFix/>
          </a:blip>
          <a:srcRect/>
          <a:stretch/>
        </p:blipFill>
        <p:spPr>
          <a:xfrm>
            <a:off x="2381250" y="2636837"/>
            <a:ext cx="7429500" cy="2857500"/>
          </a:xfrm>
          <a:prstGeom prst="rect">
            <a:avLst/>
          </a:prstGeom>
          <a:noFill/>
          <a:ln>
            <a:noFill/>
          </a:ln>
        </p:spPr>
      </p:pic>
      <p:cxnSp>
        <p:nvCxnSpPr>
          <p:cNvPr id="1021" name="Google Shape;1021;p119"/>
          <p:cNvCxnSpPr/>
          <p:nvPr/>
        </p:nvCxnSpPr>
        <p:spPr>
          <a:xfrm rot="10800000" flipH="1">
            <a:off x="6610350" y="3511550"/>
            <a:ext cx="11112" cy="1008062"/>
          </a:xfrm>
          <a:prstGeom prst="straightConnector1">
            <a:avLst/>
          </a:prstGeom>
          <a:noFill/>
          <a:ln w="19050" cap="flat" cmpd="sng">
            <a:solidFill>
              <a:srgbClr val="4472C4"/>
            </a:solidFill>
            <a:prstDash val="solid"/>
            <a:miter lim="800000"/>
            <a:headEnd type="none" w="med" len="med"/>
            <a:tailEnd type="triangle" w="med" len="med"/>
          </a:ln>
        </p:spPr>
      </p:cxnSp>
      <p:cxnSp>
        <p:nvCxnSpPr>
          <p:cNvPr id="1022" name="Google Shape;1022;p119"/>
          <p:cNvCxnSpPr/>
          <p:nvPr/>
        </p:nvCxnSpPr>
        <p:spPr>
          <a:xfrm rot="10800000">
            <a:off x="6877050" y="4746625"/>
            <a:ext cx="1152525" cy="0"/>
          </a:xfrm>
          <a:prstGeom prst="straightConnector1">
            <a:avLst/>
          </a:prstGeom>
          <a:noFill/>
          <a:ln w="19050" cap="flat" cmpd="sng">
            <a:solidFill>
              <a:srgbClr val="4472C4"/>
            </a:solidFill>
            <a:prstDash val="solid"/>
            <a:miter lim="800000"/>
            <a:headEnd type="none" w="med" len="med"/>
            <a:tailEnd type="triangle" w="med" len="med"/>
          </a:ln>
        </p:spPr>
      </p:cxnSp>
      <p:cxnSp>
        <p:nvCxnSpPr>
          <p:cNvPr id="1023" name="Google Shape;1023;p119"/>
          <p:cNvCxnSpPr/>
          <p:nvPr/>
        </p:nvCxnSpPr>
        <p:spPr>
          <a:xfrm>
            <a:off x="8040687" y="3252787"/>
            <a:ext cx="0" cy="500062"/>
          </a:xfrm>
          <a:prstGeom prst="straightConnector1">
            <a:avLst/>
          </a:prstGeom>
          <a:noFill/>
          <a:ln w="19050" cap="flat" cmpd="sng">
            <a:solidFill>
              <a:srgbClr val="4472C4"/>
            </a:solidFill>
            <a:prstDash val="solid"/>
            <a:miter lim="800000"/>
            <a:headEnd type="none" w="med" len="med"/>
            <a:tailEnd type="triangle" w="med" len="med"/>
          </a:ln>
        </p:spPr>
      </p:cxnSp>
      <p:cxnSp>
        <p:nvCxnSpPr>
          <p:cNvPr id="1024" name="Google Shape;1024;p119"/>
          <p:cNvCxnSpPr/>
          <p:nvPr/>
        </p:nvCxnSpPr>
        <p:spPr>
          <a:xfrm rot="10800000" flipH="1">
            <a:off x="6877050" y="3243262"/>
            <a:ext cx="1184275" cy="9525"/>
          </a:xfrm>
          <a:prstGeom prst="straightConnector1">
            <a:avLst/>
          </a:prstGeom>
          <a:noFill/>
          <a:ln w="19050" cap="flat" cmpd="sng">
            <a:solidFill>
              <a:srgbClr val="4472C4"/>
            </a:solidFill>
            <a:prstDash val="solid"/>
            <a:miter lim="800000"/>
            <a:headEnd type="none" w="med" len="med"/>
            <a:tailEnd type="none" w="med" len="med"/>
          </a:ln>
        </p:spPr>
      </p:cxnSp>
      <p:cxnSp>
        <p:nvCxnSpPr>
          <p:cNvPr id="1025" name="Google Shape;1025;p119"/>
          <p:cNvCxnSpPr/>
          <p:nvPr/>
        </p:nvCxnSpPr>
        <p:spPr>
          <a:xfrm>
            <a:off x="8040687" y="4267200"/>
            <a:ext cx="0" cy="479425"/>
          </a:xfrm>
          <a:prstGeom prst="straightConnector1">
            <a:avLst/>
          </a:prstGeom>
          <a:noFill/>
          <a:ln w="19050" cap="flat" cmpd="sng">
            <a:solidFill>
              <a:srgbClr val="4472C4"/>
            </a:solidFill>
            <a:prstDash val="solid"/>
            <a:miter lim="800000"/>
            <a:headEnd type="none" w="med" len="med"/>
            <a:tailEnd type="none" w="med" len="med"/>
          </a:ln>
        </p:spPr>
      </p:cxnSp>
      <p:sp>
        <p:nvSpPr>
          <p:cNvPr id="1026" name="Google Shape;1026;p119"/>
          <p:cNvSpPr txBox="1"/>
          <p:nvPr/>
        </p:nvSpPr>
        <p:spPr>
          <a:xfrm>
            <a:off x="8099563" y="5295935"/>
            <a:ext cx="2093163" cy="830997"/>
          </a:xfrm>
          <a:prstGeom prst="rect">
            <a:avLst/>
          </a:prstGeom>
          <a:solidFill>
            <a:srgbClr val="DBDBDB"/>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400"/>
              <a:buFont typeface="Libre Baskerville"/>
              <a:buNone/>
            </a:pPr>
            <a:r>
              <a:rPr lang="en-US" sz="2400" b="0" i="0" u="none" strike="noStrike" cap="none">
                <a:solidFill>
                  <a:schemeClr val="dk1"/>
                </a:solidFill>
                <a:latin typeface="Libre Baskerville"/>
                <a:ea typeface="Libre Baskerville"/>
                <a:cs typeface="Libre Baskerville"/>
                <a:sym typeface="Libre Baskerville"/>
              </a:rPr>
              <a:t>The OR-Join </a:t>
            </a:r>
            <a:endParaRPr/>
          </a:p>
          <a:p>
            <a:pPr marL="0" marR="0" lvl="0" indent="0" algn="ctr" rtl="0">
              <a:lnSpc>
                <a:spcPct val="100000"/>
              </a:lnSpc>
              <a:spcBef>
                <a:spcPts val="0"/>
              </a:spcBef>
              <a:spcAft>
                <a:spcPts val="0"/>
              </a:spcAft>
              <a:buClr>
                <a:schemeClr val="dk1"/>
              </a:buClr>
              <a:buSzPts val="2400"/>
              <a:buFont typeface="Libre Baskerville"/>
              <a:buNone/>
            </a:pPr>
            <a:r>
              <a:rPr lang="en-US" sz="2400" b="0" i="0" u="none" strike="noStrike" cap="none">
                <a:solidFill>
                  <a:schemeClr val="dk1"/>
                </a:solidFill>
                <a:latin typeface="Libre Baskerville"/>
                <a:ea typeface="Libre Baskerville"/>
                <a:cs typeface="Libre Baskerville"/>
                <a:sym typeface="Libre Baskerville"/>
              </a:rPr>
              <a:t>is blocked</a:t>
            </a:r>
            <a:endParaRPr/>
          </a:p>
        </p:txBody>
      </p:sp>
      <p:pic>
        <p:nvPicPr>
          <p:cNvPr id="1027" name="Google Shape;1027;p119"/>
          <p:cNvPicPr preferRelativeResize="0"/>
          <p:nvPr/>
        </p:nvPicPr>
        <p:blipFill rotWithShape="1">
          <a:blip r:embed="rId4">
            <a:alphaModFix/>
          </a:blip>
          <a:srcRect l="46208" r="37315" b="59858"/>
          <a:stretch/>
        </p:blipFill>
        <p:spPr>
          <a:xfrm>
            <a:off x="5820035" y="2638746"/>
            <a:ext cx="1224136" cy="1147068"/>
          </a:xfrm>
          <a:prstGeom prst="rect">
            <a:avLst/>
          </a:prstGeom>
          <a:gradFill>
            <a:gsLst>
              <a:gs pos="0">
                <a:srgbClr val="F5F7FC"/>
              </a:gs>
              <a:gs pos="74000">
                <a:srgbClr val="A9BEE4"/>
              </a:gs>
              <a:gs pos="83000">
                <a:srgbClr val="A9BEE4"/>
              </a:gs>
              <a:gs pos="100000">
                <a:srgbClr val="C5D3ED"/>
              </a:gs>
            </a:gsLst>
            <a:lin ang="5400000" scaled="0"/>
          </a:gradFill>
          <a:ln>
            <a:noFill/>
          </a:ln>
        </p:spPr>
      </p:pic>
      <p:pic>
        <p:nvPicPr>
          <p:cNvPr id="1028" name="Google Shape;1028;p119"/>
          <p:cNvPicPr preferRelativeResize="0"/>
          <p:nvPr/>
        </p:nvPicPr>
        <p:blipFill rotWithShape="1">
          <a:blip r:embed="rId5">
            <a:alphaModFix/>
          </a:blip>
          <a:srcRect l="50084" t="57782" r="32469" b="6939"/>
          <a:stretch/>
        </p:blipFill>
        <p:spPr>
          <a:xfrm>
            <a:off x="6110422" y="4287822"/>
            <a:ext cx="1296144" cy="1008113"/>
          </a:xfrm>
          <a:prstGeom prst="rect">
            <a:avLst/>
          </a:prstGeom>
          <a:noFill/>
          <a:ln>
            <a:noFill/>
          </a:ln>
        </p:spPr>
      </p:pic>
      <p:sp>
        <p:nvSpPr>
          <p:cNvPr id="1029" name="Google Shape;1029;p119"/>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51</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033"/>
        <p:cNvGrpSpPr/>
        <p:nvPr/>
      </p:nvGrpSpPr>
      <p:grpSpPr>
        <a:xfrm>
          <a:off x="0" y="0"/>
          <a:ext cx="0" cy="0"/>
          <a:chOff x="0" y="0"/>
          <a:chExt cx="0" cy="0"/>
        </a:xfrm>
      </p:grpSpPr>
      <p:sp>
        <p:nvSpPr>
          <p:cNvPr id="1034" name="Google Shape;1034;p120"/>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Exercise</a:t>
            </a:r>
            <a:endParaRPr/>
          </a:p>
        </p:txBody>
      </p:sp>
      <p:sp>
        <p:nvSpPr>
          <p:cNvPr id="1035" name="Google Shape;1035;p120"/>
          <p:cNvSpPr txBox="1">
            <a:spLocks noGrp="1"/>
          </p:cNvSpPr>
          <p:nvPr>
            <p:ph type="body" idx="1"/>
          </p:nvPr>
        </p:nvSpPr>
        <p:spPr>
          <a:xfrm>
            <a:off x="371475" y="1419225"/>
            <a:ext cx="11449050" cy="4937125"/>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800"/>
              <a:buFont typeface="Arial"/>
              <a:buChar char="•"/>
            </a:pPr>
            <a:r>
              <a:rPr lang="en-US" sz="2800" b="0" i="0" u="none">
                <a:solidFill>
                  <a:schemeClr val="dk1"/>
                </a:solidFill>
                <a:latin typeface="Calibri"/>
                <a:ea typeface="Calibri"/>
                <a:cs typeface="Calibri"/>
                <a:sym typeface="Calibri"/>
              </a:rPr>
              <a:t>A company has two warehouses that store different products</a:t>
            </a:r>
            <a:r>
              <a:rPr lang="en-US"/>
              <a:t>, one</a:t>
            </a:r>
            <a:br>
              <a:rPr lang="en-US"/>
            </a:br>
            <a:r>
              <a:rPr lang="en-US"/>
              <a:t>in </a:t>
            </a:r>
            <a:r>
              <a:rPr lang="en-US" sz="2800" b="0" i="0" u="none">
                <a:solidFill>
                  <a:schemeClr val="dk1"/>
                </a:solidFill>
                <a:latin typeface="Calibri"/>
                <a:ea typeface="Calibri"/>
                <a:cs typeface="Calibri"/>
                <a:sym typeface="Calibri"/>
              </a:rPr>
              <a:t>Amsterdam and another one in Hamburg. </a:t>
            </a:r>
            <a:endParaRPr/>
          </a:p>
          <a:p>
            <a:pPr marL="228600" marR="0" lvl="0" indent="-228600" algn="l" rtl="0">
              <a:lnSpc>
                <a:spcPct val="90000"/>
              </a:lnSpc>
              <a:spcBef>
                <a:spcPts val="1000"/>
              </a:spcBef>
              <a:spcAft>
                <a:spcPts val="0"/>
              </a:spcAft>
              <a:buClr>
                <a:schemeClr val="dk1"/>
              </a:buClr>
              <a:buSzPts val="2800"/>
              <a:buFont typeface="Arial"/>
              <a:buChar char="•"/>
            </a:pPr>
            <a:r>
              <a:rPr lang="en-US" sz="2800" b="0" i="0" u="none">
                <a:solidFill>
                  <a:schemeClr val="dk1"/>
                </a:solidFill>
                <a:latin typeface="Calibri"/>
                <a:ea typeface="Calibri"/>
                <a:cs typeface="Calibri"/>
                <a:sym typeface="Calibri"/>
              </a:rPr>
              <a:t>When an order is received, it is distributed across these </a:t>
            </a:r>
            <a:br>
              <a:rPr lang="en-US" sz="2800" b="0" i="0" u="none">
                <a:solidFill>
                  <a:schemeClr val="dk1"/>
                </a:solidFill>
                <a:latin typeface="Calibri"/>
                <a:ea typeface="Calibri"/>
                <a:cs typeface="Calibri"/>
                <a:sym typeface="Calibri"/>
              </a:rPr>
            </a:br>
            <a:r>
              <a:rPr lang="en-US" sz="2800" b="0" i="0" u="none">
                <a:solidFill>
                  <a:schemeClr val="dk1"/>
                </a:solidFill>
                <a:latin typeface="Calibri"/>
                <a:ea typeface="Calibri"/>
                <a:cs typeface="Calibri"/>
                <a:sym typeface="Calibri"/>
              </a:rPr>
              <a:t>warehouses: if some of the relevant products are maintained in Amsterdam, a sub-order is sent there; likewise, if some relevant products are maintained in Hamburg, a sub-order is sent there. </a:t>
            </a:r>
            <a:endParaRPr/>
          </a:p>
          <a:p>
            <a:pPr marL="228600" marR="0" lvl="0" indent="-228600" algn="l" rtl="0">
              <a:lnSpc>
                <a:spcPct val="90000"/>
              </a:lnSpc>
              <a:spcBef>
                <a:spcPts val="1000"/>
              </a:spcBef>
              <a:spcAft>
                <a:spcPts val="0"/>
              </a:spcAft>
              <a:buClr>
                <a:schemeClr val="dk1"/>
              </a:buClr>
              <a:buSzPts val="2800"/>
              <a:buFont typeface="Arial"/>
              <a:buChar char="•"/>
            </a:pPr>
            <a:r>
              <a:rPr lang="en-US" sz="2800" b="0" i="0" u="none">
                <a:solidFill>
                  <a:schemeClr val="dk1"/>
                </a:solidFill>
                <a:latin typeface="Calibri"/>
                <a:ea typeface="Calibri"/>
                <a:cs typeface="Calibri"/>
                <a:sym typeface="Calibri"/>
              </a:rPr>
              <a:t>Afterwards, the order is registered and the process completes. </a:t>
            </a:r>
            <a:endParaRPr/>
          </a:p>
          <a:p>
            <a:pPr marL="228600" marR="0" lvl="0" indent="-50800" algn="l" rtl="0">
              <a:lnSpc>
                <a:spcPct val="90000"/>
              </a:lnSpc>
              <a:spcBef>
                <a:spcPts val="1000"/>
              </a:spcBef>
              <a:spcAft>
                <a:spcPts val="0"/>
              </a:spcAft>
              <a:buClr>
                <a:schemeClr val="dk1"/>
              </a:buClr>
              <a:buSzPts val="2800"/>
              <a:buFont typeface="Arial"/>
              <a:buNone/>
            </a:pPr>
            <a:endParaRPr sz="2800" b="0" i="0" u="none">
              <a:solidFill>
                <a:schemeClr val="dk1"/>
              </a:solidFill>
              <a:latin typeface="Calibri"/>
              <a:ea typeface="Calibri"/>
              <a:cs typeface="Calibri"/>
              <a:sym typeface="Calibri"/>
            </a:endParaRPr>
          </a:p>
        </p:txBody>
      </p:sp>
      <p:sp>
        <p:nvSpPr>
          <p:cNvPr id="1036" name="Google Shape;1036;p120"/>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2"/>
              </a:buClr>
              <a:buSzPts val="1200"/>
              <a:buFont typeface="Verdana"/>
              <a:buNone/>
            </a:pPr>
            <a:fld id="{00000000-1234-1234-1234-123412341234}" type="slidenum">
              <a:rPr lang="en-US" sz="1200" b="0" i="0" u="none">
                <a:solidFill>
                  <a:schemeClr val="dk2"/>
                </a:solidFill>
                <a:latin typeface="Verdana"/>
                <a:ea typeface="Verdana"/>
                <a:cs typeface="Verdana"/>
                <a:sym typeface="Verdana"/>
              </a:rPr>
              <a:t>52</a:t>
            </a:fld>
            <a:endParaRPr/>
          </a:p>
        </p:txBody>
      </p:sp>
      <p:sp>
        <p:nvSpPr>
          <p:cNvPr id="1037" name="Google Shape;1037;p120"/>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52</a:t>
            </a:fld>
            <a:endParaRPr/>
          </a:p>
        </p:txBody>
      </p:sp>
      <p:pic>
        <p:nvPicPr>
          <p:cNvPr id="1038" name="Google Shape;1038;p120"/>
          <p:cNvPicPr preferRelativeResize="0"/>
          <p:nvPr/>
        </p:nvPicPr>
        <p:blipFill>
          <a:blip r:embed="rId3">
            <a:alphaModFix/>
          </a:blip>
          <a:stretch>
            <a:fillRect/>
          </a:stretch>
        </p:blipFill>
        <p:spPr>
          <a:xfrm>
            <a:off x="10361970" y="1233625"/>
            <a:ext cx="1830027" cy="14846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042"/>
        <p:cNvGrpSpPr/>
        <p:nvPr/>
      </p:nvGrpSpPr>
      <p:grpSpPr>
        <a:xfrm>
          <a:off x="0" y="0"/>
          <a:ext cx="0" cy="0"/>
          <a:chOff x="0" y="0"/>
          <a:chExt cx="0" cy="0"/>
        </a:xfrm>
      </p:grpSpPr>
      <p:sp>
        <p:nvSpPr>
          <p:cNvPr id="1043" name="Google Shape;1043;p121"/>
          <p:cNvSpPr txBox="1">
            <a:spLocks noGrp="1"/>
          </p:cNvSpPr>
          <p:nvPr>
            <p:ph type="title"/>
          </p:nvPr>
        </p:nvSpPr>
        <p:spPr>
          <a:xfrm>
            <a:off x="407987" y="620712"/>
            <a:ext cx="7931150" cy="914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A first solution </a:t>
            </a:r>
            <a:endParaRPr/>
          </a:p>
        </p:txBody>
      </p:sp>
      <p:sp>
        <p:nvSpPr>
          <p:cNvPr id="1044" name="Google Shape;1044;p121"/>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2"/>
              </a:buClr>
              <a:buSzPts val="1200"/>
              <a:buFont typeface="Verdana"/>
              <a:buNone/>
            </a:pPr>
            <a:fld id="{00000000-1234-1234-1234-123412341234}" type="slidenum">
              <a:rPr lang="en-US" sz="1200" b="0" i="0" u="none">
                <a:solidFill>
                  <a:schemeClr val="dk2"/>
                </a:solidFill>
                <a:latin typeface="Verdana"/>
                <a:ea typeface="Verdana"/>
                <a:cs typeface="Verdana"/>
                <a:sym typeface="Verdana"/>
              </a:rPr>
              <a:t>53</a:t>
            </a:fld>
            <a:endParaRPr/>
          </a:p>
        </p:txBody>
      </p:sp>
      <p:pic>
        <p:nvPicPr>
          <p:cNvPr id="1045" name="Google Shape;1045;p121"/>
          <p:cNvPicPr preferRelativeResize="0"/>
          <p:nvPr/>
        </p:nvPicPr>
        <p:blipFill rotWithShape="1">
          <a:blip r:embed="rId3">
            <a:alphaModFix/>
          </a:blip>
          <a:srcRect/>
          <a:stretch/>
        </p:blipFill>
        <p:spPr>
          <a:xfrm>
            <a:off x="1524000" y="1501775"/>
            <a:ext cx="9144000" cy="4540250"/>
          </a:xfrm>
          <a:prstGeom prst="rect">
            <a:avLst/>
          </a:prstGeom>
          <a:noFill/>
          <a:ln>
            <a:noFill/>
          </a:ln>
        </p:spPr>
      </p:pic>
      <p:sp>
        <p:nvSpPr>
          <p:cNvPr id="1046" name="Google Shape;1046;p121"/>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53</a:t>
            </a:fld>
            <a:endParaRPr/>
          </a:p>
        </p:txBody>
      </p:sp>
      <p:pic>
        <p:nvPicPr>
          <p:cNvPr id="1047" name="Google Shape;1047;p121"/>
          <p:cNvPicPr preferRelativeResize="0"/>
          <p:nvPr/>
        </p:nvPicPr>
        <p:blipFill>
          <a:blip r:embed="rId4">
            <a:alphaModFix/>
          </a:blip>
          <a:stretch>
            <a:fillRect/>
          </a:stretch>
        </p:blipFill>
        <p:spPr>
          <a:xfrm>
            <a:off x="10361970" y="1233625"/>
            <a:ext cx="1830027" cy="14846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1052" name="Google Shape;1052;p122"/>
          <p:cNvSpPr txBox="1">
            <a:spLocks noGrp="1"/>
          </p:cNvSpPr>
          <p:nvPr>
            <p:ph type="title"/>
          </p:nvPr>
        </p:nvSpPr>
        <p:spPr>
          <a:xfrm>
            <a:off x="407987" y="482600"/>
            <a:ext cx="7931150" cy="914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A second solution </a:t>
            </a:r>
            <a:endParaRPr/>
          </a:p>
        </p:txBody>
      </p:sp>
      <p:sp>
        <p:nvSpPr>
          <p:cNvPr id="1053" name="Google Shape;1053;p122"/>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2"/>
              </a:buClr>
              <a:buSzPts val="1200"/>
              <a:buFont typeface="Verdana"/>
              <a:buNone/>
            </a:pPr>
            <a:fld id="{00000000-1234-1234-1234-123412341234}" type="slidenum">
              <a:rPr lang="en-US" sz="1200" b="0" i="0" u="none">
                <a:solidFill>
                  <a:schemeClr val="dk2"/>
                </a:solidFill>
                <a:latin typeface="Verdana"/>
                <a:ea typeface="Verdana"/>
                <a:cs typeface="Verdana"/>
                <a:sym typeface="Verdana"/>
              </a:rPr>
              <a:t>54</a:t>
            </a:fld>
            <a:endParaRPr/>
          </a:p>
        </p:txBody>
      </p:sp>
      <p:pic>
        <p:nvPicPr>
          <p:cNvPr id="1054" name="Google Shape;1054;p122"/>
          <p:cNvPicPr preferRelativeResize="0"/>
          <p:nvPr/>
        </p:nvPicPr>
        <p:blipFill rotWithShape="1">
          <a:blip r:embed="rId3">
            <a:alphaModFix/>
          </a:blip>
          <a:srcRect/>
          <a:stretch/>
        </p:blipFill>
        <p:spPr>
          <a:xfrm>
            <a:off x="1524000" y="1460500"/>
            <a:ext cx="9143999" cy="4527550"/>
          </a:xfrm>
          <a:prstGeom prst="rect">
            <a:avLst/>
          </a:prstGeom>
          <a:noFill/>
          <a:ln>
            <a:noFill/>
          </a:ln>
        </p:spPr>
      </p:pic>
      <p:sp>
        <p:nvSpPr>
          <p:cNvPr id="1055" name="Google Shape;1055;p122"/>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54</a:t>
            </a:fld>
            <a:endParaRPr/>
          </a:p>
        </p:txBody>
      </p:sp>
      <p:pic>
        <p:nvPicPr>
          <p:cNvPr id="1056" name="Google Shape;1056;p122"/>
          <p:cNvPicPr preferRelativeResize="0"/>
          <p:nvPr/>
        </p:nvPicPr>
        <p:blipFill>
          <a:blip r:embed="rId4">
            <a:alphaModFix/>
          </a:blip>
          <a:stretch>
            <a:fillRect/>
          </a:stretch>
        </p:blipFill>
        <p:spPr>
          <a:xfrm>
            <a:off x="10361970" y="1233625"/>
            <a:ext cx="1830027" cy="14846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60"/>
        <p:cNvGrpSpPr/>
        <p:nvPr/>
      </p:nvGrpSpPr>
      <p:grpSpPr>
        <a:xfrm>
          <a:off x="0" y="0"/>
          <a:ext cx="0" cy="0"/>
          <a:chOff x="0" y="0"/>
          <a:chExt cx="0" cy="0"/>
        </a:xfrm>
      </p:grpSpPr>
      <p:sp>
        <p:nvSpPr>
          <p:cNvPr id="1061" name="Google Shape;1061;p123"/>
          <p:cNvSpPr txBox="1">
            <a:spLocks noGrp="1"/>
          </p:cNvSpPr>
          <p:nvPr>
            <p:ph type="title"/>
          </p:nvPr>
        </p:nvSpPr>
        <p:spPr>
          <a:xfrm>
            <a:off x="334962" y="504825"/>
            <a:ext cx="7931150" cy="914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A third solution with OR gateways </a:t>
            </a:r>
            <a:endParaRPr/>
          </a:p>
        </p:txBody>
      </p:sp>
      <p:sp>
        <p:nvSpPr>
          <p:cNvPr id="1062" name="Google Shape;1062;p123"/>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2"/>
              </a:buClr>
              <a:buSzPts val="1200"/>
              <a:buFont typeface="Verdana"/>
              <a:buNone/>
            </a:pPr>
            <a:fld id="{00000000-1234-1234-1234-123412341234}" type="slidenum">
              <a:rPr lang="en-US" sz="1200" b="0" i="0" u="none">
                <a:solidFill>
                  <a:schemeClr val="dk2"/>
                </a:solidFill>
                <a:latin typeface="Verdana"/>
                <a:ea typeface="Verdana"/>
                <a:cs typeface="Verdana"/>
                <a:sym typeface="Verdana"/>
              </a:rPr>
              <a:t>55</a:t>
            </a:fld>
            <a:endParaRPr/>
          </a:p>
        </p:txBody>
      </p:sp>
      <p:pic>
        <p:nvPicPr>
          <p:cNvPr id="1063" name="Google Shape;1063;p123"/>
          <p:cNvPicPr preferRelativeResize="0"/>
          <p:nvPr/>
        </p:nvPicPr>
        <p:blipFill rotWithShape="1">
          <a:blip r:embed="rId3">
            <a:alphaModFix/>
          </a:blip>
          <a:srcRect/>
          <a:stretch/>
        </p:blipFill>
        <p:spPr>
          <a:xfrm>
            <a:off x="1524000" y="2286000"/>
            <a:ext cx="9144001" cy="3030537"/>
          </a:xfrm>
          <a:prstGeom prst="rect">
            <a:avLst/>
          </a:prstGeom>
          <a:noFill/>
          <a:ln>
            <a:noFill/>
          </a:ln>
        </p:spPr>
      </p:pic>
      <p:sp>
        <p:nvSpPr>
          <p:cNvPr id="1064" name="Google Shape;1064;p123"/>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55</a:t>
            </a:fld>
            <a:endParaRPr/>
          </a:p>
        </p:txBody>
      </p:sp>
      <p:pic>
        <p:nvPicPr>
          <p:cNvPr id="1065" name="Google Shape;1065;p123"/>
          <p:cNvPicPr preferRelativeResize="0"/>
          <p:nvPr/>
        </p:nvPicPr>
        <p:blipFill>
          <a:blip r:embed="rId4">
            <a:alphaModFix/>
          </a:blip>
          <a:stretch>
            <a:fillRect/>
          </a:stretch>
        </p:blipFill>
        <p:spPr>
          <a:xfrm>
            <a:off x="10361970" y="1233625"/>
            <a:ext cx="1830027" cy="14846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069"/>
        <p:cNvGrpSpPr/>
        <p:nvPr/>
      </p:nvGrpSpPr>
      <p:grpSpPr>
        <a:xfrm>
          <a:off x="0" y="0"/>
          <a:ext cx="0" cy="0"/>
          <a:chOff x="0" y="0"/>
          <a:chExt cx="0" cy="0"/>
        </a:xfrm>
      </p:grpSpPr>
      <p:sp>
        <p:nvSpPr>
          <p:cNvPr id="1070" name="Google Shape;1070;p124"/>
          <p:cNvSpPr txBox="1">
            <a:spLocks noGrp="1"/>
          </p:cNvSpPr>
          <p:nvPr>
            <p:ph type="title"/>
          </p:nvPr>
        </p:nvSpPr>
        <p:spPr>
          <a:xfrm>
            <a:off x="263525" y="492125"/>
            <a:ext cx="9947275" cy="914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What </a:t>
            </a:r>
            <a:r>
              <a:rPr lang="en-US"/>
              <a:t>kind of join should we use</a:t>
            </a:r>
            <a:r>
              <a:rPr lang="en-US" sz="4400" b="0" i="0" u="none">
                <a:solidFill>
                  <a:schemeClr val="dk1"/>
                </a:solidFill>
                <a:latin typeface="Calibri"/>
                <a:ea typeface="Calibri"/>
                <a:cs typeface="Calibri"/>
                <a:sym typeface="Calibri"/>
              </a:rPr>
              <a:t>? </a:t>
            </a:r>
            <a:endParaRPr/>
          </a:p>
        </p:txBody>
      </p:sp>
      <p:sp>
        <p:nvSpPr>
          <p:cNvPr id="1071" name="Google Shape;1071;p124"/>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2"/>
              </a:buClr>
              <a:buSzPts val="1200"/>
              <a:buFont typeface="Verdana"/>
              <a:buNone/>
            </a:pPr>
            <a:fld id="{00000000-1234-1234-1234-123412341234}" type="slidenum">
              <a:rPr lang="en-US" sz="1200" b="0" i="0" u="none">
                <a:solidFill>
                  <a:schemeClr val="dk2"/>
                </a:solidFill>
                <a:latin typeface="Verdana"/>
                <a:ea typeface="Verdana"/>
                <a:cs typeface="Verdana"/>
                <a:sym typeface="Verdana"/>
              </a:rPr>
              <a:t>56</a:t>
            </a:fld>
            <a:endParaRPr/>
          </a:p>
        </p:txBody>
      </p:sp>
      <p:pic>
        <p:nvPicPr>
          <p:cNvPr id="1072" name="Google Shape;1072;p124"/>
          <p:cNvPicPr preferRelativeResize="0"/>
          <p:nvPr/>
        </p:nvPicPr>
        <p:blipFill rotWithShape="1">
          <a:blip r:embed="rId3">
            <a:alphaModFix/>
          </a:blip>
          <a:srcRect/>
          <a:stretch/>
        </p:blipFill>
        <p:spPr>
          <a:xfrm>
            <a:off x="1524000" y="1600200"/>
            <a:ext cx="9143999" cy="4257675"/>
          </a:xfrm>
          <a:prstGeom prst="rect">
            <a:avLst/>
          </a:prstGeom>
          <a:noFill/>
          <a:ln>
            <a:noFill/>
          </a:ln>
        </p:spPr>
      </p:pic>
      <p:sp>
        <p:nvSpPr>
          <p:cNvPr id="1073" name="Google Shape;1073;p124"/>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56</a:t>
            </a:fld>
            <a:endParaRPr/>
          </a:p>
        </p:txBody>
      </p:sp>
      <p:pic>
        <p:nvPicPr>
          <p:cNvPr id="1074" name="Google Shape;1074;p124"/>
          <p:cNvPicPr preferRelativeResize="0"/>
          <p:nvPr/>
        </p:nvPicPr>
        <p:blipFill>
          <a:blip r:embed="rId4">
            <a:alphaModFix/>
          </a:blip>
          <a:stretch>
            <a:fillRect/>
          </a:stretch>
        </p:blipFill>
        <p:spPr>
          <a:xfrm>
            <a:off x="10361970" y="1233625"/>
            <a:ext cx="1830027" cy="14846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078"/>
        <p:cNvGrpSpPr/>
        <p:nvPr/>
      </p:nvGrpSpPr>
      <p:grpSpPr>
        <a:xfrm>
          <a:off x="0" y="0"/>
          <a:ext cx="0" cy="0"/>
          <a:chOff x="0" y="0"/>
          <a:chExt cx="0" cy="0"/>
        </a:xfrm>
      </p:grpSpPr>
      <p:sp>
        <p:nvSpPr>
          <p:cNvPr id="1079" name="Google Shape;1079;p125"/>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Solution</a:t>
            </a:r>
            <a:endParaRPr/>
          </a:p>
        </p:txBody>
      </p:sp>
      <p:sp>
        <p:nvSpPr>
          <p:cNvPr id="1080" name="Google Shape;1080;p125"/>
          <p:cNvSpPr txBox="1">
            <a:spLocks noGrp="1"/>
          </p:cNvSpPr>
          <p:nvPr>
            <p:ph type="body" idx="1"/>
          </p:nvPr>
        </p:nvSpPr>
        <p:spPr>
          <a:xfrm>
            <a:off x="550862" y="1555750"/>
            <a:ext cx="9659937" cy="4937125"/>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800"/>
              <a:buFont typeface="Arial"/>
              <a:buChar char="•"/>
            </a:pPr>
            <a:r>
              <a:rPr lang="en-US" sz="2800" b="0" i="0" u="none">
                <a:solidFill>
                  <a:schemeClr val="dk1"/>
                </a:solidFill>
                <a:latin typeface="Calibri"/>
                <a:ea typeface="Calibri"/>
                <a:cs typeface="Calibri"/>
                <a:sym typeface="Calibri"/>
              </a:rPr>
              <a:t>Since the OR-join semantics is not simple, the presence of this element in a model may confuse the reader. </a:t>
            </a:r>
            <a:endParaRPr/>
          </a:p>
          <a:p>
            <a:pPr marL="228600" marR="0" lvl="0" indent="-228600" algn="l" rtl="0">
              <a:lnSpc>
                <a:spcPct val="90000"/>
              </a:lnSpc>
              <a:spcBef>
                <a:spcPts val="1000"/>
              </a:spcBef>
              <a:spcAft>
                <a:spcPts val="0"/>
              </a:spcAft>
              <a:buClr>
                <a:schemeClr val="dk1"/>
              </a:buClr>
              <a:buSzPts val="2800"/>
              <a:buFont typeface="Arial"/>
              <a:buChar char="•"/>
            </a:pPr>
            <a:r>
              <a:rPr lang="en-US" sz="2800" b="0" i="0" u="none">
                <a:solidFill>
                  <a:schemeClr val="dk1"/>
                </a:solidFill>
                <a:latin typeface="Calibri"/>
                <a:ea typeface="Calibri"/>
                <a:cs typeface="Calibri"/>
                <a:sym typeface="Calibri"/>
              </a:rPr>
              <a:t>Thus, we suggest to use it only when it is strictly required. </a:t>
            </a:r>
            <a:endParaRPr/>
          </a:p>
          <a:p>
            <a:pPr marL="228600" marR="0" lvl="0" indent="-228600" algn="l" rtl="0">
              <a:lnSpc>
                <a:spcPct val="90000"/>
              </a:lnSpc>
              <a:spcBef>
                <a:spcPts val="1000"/>
              </a:spcBef>
              <a:spcAft>
                <a:spcPts val="0"/>
              </a:spcAft>
              <a:buClr>
                <a:schemeClr val="dk1"/>
              </a:buClr>
              <a:buSzPts val="2800"/>
              <a:buFont typeface="Arial"/>
              <a:buChar char="•"/>
            </a:pPr>
            <a:r>
              <a:rPr lang="en-US" sz="2800" b="0" i="0" u="none">
                <a:solidFill>
                  <a:schemeClr val="dk1"/>
                </a:solidFill>
                <a:latin typeface="Calibri"/>
                <a:ea typeface="Calibri"/>
                <a:cs typeface="Calibri"/>
                <a:sym typeface="Calibri"/>
              </a:rPr>
              <a:t>Clearly, it is easy to see that an OR-join must be used whenever we need to synchronize control from a preceding OR-split. Similarly, we should use an AND-join to synchronize control from a preceding AND-split and an XOR-join to merge a set of branches that are mutually exclusive. </a:t>
            </a:r>
            <a:endParaRPr/>
          </a:p>
          <a:p>
            <a:pPr marL="228600" marR="0" lvl="0" indent="-50800" algn="l" rtl="0">
              <a:lnSpc>
                <a:spcPct val="90000"/>
              </a:lnSpc>
              <a:spcBef>
                <a:spcPts val="1000"/>
              </a:spcBef>
              <a:spcAft>
                <a:spcPts val="0"/>
              </a:spcAft>
              <a:buClr>
                <a:schemeClr val="dk1"/>
              </a:buClr>
              <a:buSzPts val="2800"/>
              <a:buFont typeface="Arial"/>
              <a:buNone/>
            </a:pPr>
            <a:endParaRPr sz="2800" b="0" i="0" u="none">
              <a:solidFill>
                <a:schemeClr val="dk1"/>
              </a:solidFill>
              <a:latin typeface="Calibri"/>
              <a:ea typeface="Calibri"/>
              <a:cs typeface="Calibri"/>
              <a:sym typeface="Calibri"/>
            </a:endParaRPr>
          </a:p>
        </p:txBody>
      </p:sp>
      <p:sp>
        <p:nvSpPr>
          <p:cNvPr id="1081" name="Google Shape;1081;p125"/>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2"/>
              </a:buClr>
              <a:buSzPts val="1200"/>
              <a:buFont typeface="Verdana"/>
              <a:buNone/>
            </a:pPr>
            <a:fld id="{00000000-1234-1234-1234-123412341234}" type="slidenum">
              <a:rPr lang="en-US" sz="1200" b="0" i="0" u="none">
                <a:solidFill>
                  <a:schemeClr val="dk2"/>
                </a:solidFill>
                <a:latin typeface="Verdana"/>
                <a:ea typeface="Verdana"/>
                <a:cs typeface="Verdana"/>
                <a:sym typeface="Verdana"/>
              </a:rPr>
              <a:t>57</a:t>
            </a:fld>
            <a:endParaRPr/>
          </a:p>
        </p:txBody>
      </p:sp>
      <p:sp>
        <p:nvSpPr>
          <p:cNvPr id="1082" name="Google Shape;1082;p125"/>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57</a:t>
            </a:fld>
            <a:endParaRPr/>
          </a:p>
        </p:txBody>
      </p:sp>
      <p:pic>
        <p:nvPicPr>
          <p:cNvPr id="1083" name="Google Shape;1083;p125"/>
          <p:cNvPicPr preferRelativeResize="0"/>
          <p:nvPr/>
        </p:nvPicPr>
        <p:blipFill>
          <a:blip r:embed="rId3">
            <a:alphaModFix/>
          </a:blip>
          <a:stretch>
            <a:fillRect/>
          </a:stretch>
        </p:blipFill>
        <p:spPr>
          <a:xfrm>
            <a:off x="10361970" y="1233625"/>
            <a:ext cx="1830027" cy="14846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087"/>
        <p:cNvGrpSpPr/>
        <p:nvPr/>
      </p:nvGrpSpPr>
      <p:grpSpPr>
        <a:xfrm>
          <a:off x="0" y="0"/>
          <a:ext cx="0" cy="0"/>
          <a:chOff x="0" y="0"/>
          <a:chExt cx="0" cy="0"/>
        </a:xfrm>
      </p:grpSpPr>
      <p:pic>
        <p:nvPicPr>
          <p:cNvPr id="1088" name="Google Shape;1088;g6ccff48c71_1_219" descr="bpm-book-weske_154.png"/>
          <p:cNvPicPr preferRelativeResize="0"/>
          <p:nvPr/>
        </p:nvPicPr>
        <p:blipFill rotWithShape="1">
          <a:blip r:embed="rId3">
            <a:alphaModFix/>
          </a:blip>
          <a:srcRect r="29671"/>
          <a:stretch/>
        </p:blipFill>
        <p:spPr>
          <a:xfrm>
            <a:off x="2209800" y="2076450"/>
            <a:ext cx="5466076" cy="3619500"/>
          </a:xfrm>
          <a:prstGeom prst="rect">
            <a:avLst/>
          </a:prstGeom>
          <a:noFill/>
          <a:ln>
            <a:noFill/>
          </a:ln>
        </p:spPr>
      </p:pic>
      <p:sp>
        <p:nvSpPr>
          <p:cNvPr id="1089" name="Google Shape;1089;g6ccff48c71_1_219"/>
          <p:cNvSpPr txBox="1">
            <a:spLocks noGrp="1"/>
          </p:cNvSpPr>
          <p:nvPr>
            <p:ph type="title"/>
          </p:nvPr>
        </p:nvSpPr>
        <p:spPr>
          <a:xfrm>
            <a:off x="479425" y="501650"/>
            <a:ext cx="7931100" cy="914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Activity </a:t>
            </a:r>
            <a:r>
              <a:rPr lang="en-US"/>
              <a:t>in BPMN</a:t>
            </a:r>
            <a:endParaRPr/>
          </a:p>
        </p:txBody>
      </p:sp>
      <p:sp>
        <p:nvSpPr>
          <p:cNvPr id="1090" name="Google Shape;1090;g6ccff48c71_1_219"/>
          <p:cNvSpPr txBox="1"/>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2"/>
              </a:buClr>
              <a:buSzPts val="1400"/>
              <a:buFont typeface="Verdana"/>
              <a:buNone/>
            </a:pPr>
            <a:fld id="{00000000-1234-1234-1234-123412341234}" type="slidenum">
              <a:rPr lang="en-US" sz="1400" b="0" i="0" u="none">
                <a:solidFill>
                  <a:schemeClr val="dk2"/>
                </a:solidFill>
                <a:latin typeface="Verdana"/>
                <a:ea typeface="Verdana"/>
                <a:cs typeface="Verdana"/>
                <a:sym typeface="Verdana"/>
              </a:rPr>
              <a:t>58</a:t>
            </a:fld>
            <a:endParaRPr/>
          </a:p>
        </p:txBody>
      </p:sp>
      <p:sp>
        <p:nvSpPr>
          <p:cNvPr id="1091" name="Google Shape;1091;g6ccff48c71_1_219"/>
          <p:cNvSpPr txBox="1"/>
          <p:nvPr/>
        </p:nvSpPr>
        <p:spPr>
          <a:xfrm>
            <a:off x="2208212" y="5105400"/>
            <a:ext cx="6983400" cy="865200"/>
          </a:xfrm>
          <a:prstGeom prst="rect">
            <a:avLst/>
          </a:prstGeom>
          <a:solidFill>
            <a:schemeClr val="lt1"/>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1092" name="Google Shape;1092;g6ccff48c71_1_219"/>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58</a:t>
            </a:fld>
            <a:endParaRPr/>
          </a:p>
        </p:txBody>
      </p:sp>
      <p:sp>
        <p:nvSpPr>
          <p:cNvPr id="1093" name="Google Shape;1093;g6ccff48c71_1_219"/>
          <p:cNvSpPr txBox="1"/>
          <p:nvPr/>
        </p:nvSpPr>
        <p:spPr>
          <a:xfrm>
            <a:off x="4334425" y="1723450"/>
            <a:ext cx="6198000" cy="30000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US" sz="2000" b="1">
                <a:solidFill>
                  <a:schemeClr val="dk1"/>
                </a:solidFill>
                <a:latin typeface="Calibri"/>
                <a:ea typeface="Calibri"/>
                <a:cs typeface="Calibri"/>
                <a:sym typeface="Calibri"/>
              </a:rPr>
              <a:t>Activity Markers</a:t>
            </a:r>
            <a:endParaRPr sz="2000" b="1">
              <a:solidFill>
                <a:schemeClr val="dk1"/>
              </a:solidFill>
              <a:latin typeface="Calibri"/>
              <a:ea typeface="Calibri"/>
              <a:cs typeface="Calibri"/>
              <a:sym typeface="Calibri"/>
            </a:endParaRPr>
          </a:p>
        </p:txBody>
      </p:sp>
      <p:pic>
        <p:nvPicPr>
          <p:cNvPr id="1094" name="Google Shape;1094;g6ccff48c71_1_219" descr="bpm-book-weske_156.png"/>
          <p:cNvPicPr preferRelativeResize="0"/>
          <p:nvPr/>
        </p:nvPicPr>
        <p:blipFill rotWithShape="1">
          <a:blip r:embed="rId4">
            <a:alphaModFix/>
          </a:blip>
          <a:srcRect l="30360" r="39833" b="13096"/>
          <a:stretch/>
        </p:blipFill>
        <p:spPr>
          <a:xfrm>
            <a:off x="8084625" y="1968475"/>
            <a:ext cx="2513025" cy="4304775"/>
          </a:xfrm>
          <a:prstGeom prst="rect">
            <a:avLst/>
          </a:prstGeom>
          <a:noFill/>
          <a:ln>
            <a:noFill/>
          </a:ln>
        </p:spPr>
      </p:pic>
      <p:sp>
        <p:nvSpPr>
          <p:cNvPr id="1095" name="Google Shape;1095;g6ccff48c71_1_219"/>
          <p:cNvSpPr txBox="1"/>
          <p:nvPr/>
        </p:nvSpPr>
        <p:spPr>
          <a:xfrm>
            <a:off x="8144425" y="1723450"/>
            <a:ext cx="3885600" cy="30000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US" sz="2000" b="1">
                <a:solidFill>
                  <a:schemeClr val="dk1"/>
                </a:solidFill>
                <a:latin typeface="Calibri"/>
                <a:ea typeface="Calibri"/>
                <a:cs typeface="Calibri"/>
                <a:sym typeface="Calibri"/>
              </a:rPr>
              <a:t>Task Types</a:t>
            </a:r>
            <a:endParaRPr sz="2000" b="1">
              <a:solidFill>
                <a:schemeClr val="dk1"/>
              </a:solidFill>
              <a:latin typeface="Calibri"/>
              <a:ea typeface="Calibri"/>
              <a:cs typeface="Calibri"/>
              <a:sym typeface="Calibri"/>
            </a:endParaRPr>
          </a:p>
        </p:txBody>
      </p:sp>
      <p:pic>
        <p:nvPicPr>
          <p:cNvPr id="1096" name="Google Shape;1096;g6ccff48c71_1_219" descr="bpm-book-weske_151.png"/>
          <p:cNvPicPr preferRelativeResize="0"/>
          <p:nvPr/>
        </p:nvPicPr>
        <p:blipFill rotWithShape="1">
          <a:blip r:embed="rId5">
            <a:alphaModFix/>
          </a:blip>
          <a:srcRect t="9387" r="56500" b="21992"/>
          <a:stretch/>
        </p:blipFill>
        <p:spPr>
          <a:xfrm>
            <a:off x="741775" y="1660525"/>
            <a:ext cx="2201300" cy="2468500"/>
          </a:xfrm>
          <a:prstGeom prst="rect">
            <a:avLst/>
          </a:prstGeom>
          <a:noFill/>
          <a:ln>
            <a:noFill/>
          </a:ln>
        </p:spPr>
      </p:pic>
      <p:pic>
        <p:nvPicPr>
          <p:cNvPr id="1097" name="Google Shape;1097;g6ccff48c71_1_219" descr="bpm-book-weske_151.png"/>
          <p:cNvPicPr preferRelativeResize="0"/>
          <p:nvPr/>
        </p:nvPicPr>
        <p:blipFill rotWithShape="1">
          <a:blip r:embed="rId5">
            <a:alphaModFix/>
          </a:blip>
          <a:srcRect l="48843" t="10767" r="17034" b="24486"/>
          <a:stretch/>
        </p:blipFill>
        <p:spPr>
          <a:xfrm>
            <a:off x="1023843" y="4144900"/>
            <a:ext cx="1690833" cy="228072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101"/>
        <p:cNvGrpSpPr/>
        <p:nvPr/>
      </p:nvGrpSpPr>
      <p:grpSpPr>
        <a:xfrm>
          <a:off x="0" y="0"/>
          <a:ext cx="0" cy="0"/>
          <a:chOff x="0" y="0"/>
          <a:chExt cx="0" cy="0"/>
        </a:xfrm>
      </p:grpSpPr>
      <p:pic>
        <p:nvPicPr>
          <p:cNvPr id="1102" name="Google Shape;1102;g6ccff48c71_1_19" descr="bpm-book-weske_156.png"/>
          <p:cNvPicPr preferRelativeResize="0"/>
          <p:nvPr/>
        </p:nvPicPr>
        <p:blipFill rotWithShape="1">
          <a:blip r:embed="rId3">
            <a:alphaModFix/>
          </a:blip>
          <a:srcRect l="30360" r="39833" b="13096"/>
          <a:stretch/>
        </p:blipFill>
        <p:spPr>
          <a:xfrm>
            <a:off x="1919287" y="1268412"/>
            <a:ext cx="2513013" cy="4752975"/>
          </a:xfrm>
          <a:prstGeom prst="rect">
            <a:avLst/>
          </a:prstGeom>
          <a:noFill/>
          <a:ln>
            <a:noFill/>
          </a:ln>
        </p:spPr>
      </p:pic>
      <p:sp>
        <p:nvSpPr>
          <p:cNvPr id="1103" name="Google Shape;1103;g6ccff48c71_1_1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Task types</a:t>
            </a:r>
            <a:endParaRPr/>
          </a:p>
        </p:txBody>
      </p:sp>
      <p:sp>
        <p:nvSpPr>
          <p:cNvPr id="1104" name="Google Shape;1104;g6ccff48c71_1_19"/>
          <p:cNvSpPr txBox="1">
            <a:spLocks noGrp="1"/>
          </p:cNvSpPr>
          <p:nvPr>
            <p:ph type="body" idx="1"/>
          </p:nvPr>
        </p:nvSpPr>
        <p:spPr>
          <a:xfrm>
            <a:off x="4367212" y="1371600"/>
            <a:ext cx="5830800" cy="49371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80000"/>
              </a:lnSpc>
              <a:spcBef>
                <a:spcPts val="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A send task is a task that send a message. Once the message is sent, the task is completes</a:t>
            </a:r>
            <a:endParaRPr/>
          </a:p>
          <a:p>
            <a:pPr marL="228600" marR="0" lvl="0" indent="-228600" algn="l" rtl="0">
              <a:lnSpc>
                <a:spcPct val="80000"/>
              </a:lnSpc>
              <a:spcBef>
                <a:spcPts val="100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A receive task is a task that waits to receive a message. Once the message arrives, the task completes</a:t>
            </a:r>
            <a:endParaRPr/>
          </a:p>
          <a:p>
            <a:pPr marL="228600" marR="0" lvl="0" indent="-228600" algn="l" rtl="0">
              <a:lnSpc>
                <a:spcPct val="80000"/>
              </a:lnSpc>
              <a:spcBef>
                <a:spcPts val="100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User tasks represent traditional workflow tasks that involve user interaction</a:t>
            </a:r>
            <a:endParaRPr/>
          </a:p>
          <a:p>
            <a:pPr marL="228600" marR="0" lvl="0" indent="-228600" algn="l" rtl="0">
              <a:lnSpc>
                <a:spcPct val="80000"/>
              </a:lnSpc>
              <a:spcBef>
                <a:spcPts val="100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Manual activities are performed without the support of software systems.</a:t>
            </a:r>
            <a:endParaRPr/>
          </a:p>
          <a:p>
            <a:pPr marL="228600" marR="0" lvl="0" indent="-228600" algn="l" rtl="0">
              <a:lnSpc>
                <a:spcPct val="80000"/>
              </a:lnSpc>
              <a:spcBef>
                <a:spcPts val="100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A Business Rule task is used to synchronously execute one or more rules.</a:t>
            </a:r>
            <a:endParaRPr/>
          </a:p>
          <a:p>
            <a:pPr marL="228600" marR="0" lvl="0" indent="-228600" algn="l" rtl="0">
              <a:lnSpc>
                <a:spcPct val="80000"/>
              </a:lnSpc>
              <a:spcBef>
                <a:spcPts val="100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A service task is a task that is implemented by a piece of software, either using a Web services interface or an application programming interface to a software system. </a:t>
            </a:r>
            <a:endParaRPr/>
          </a:p>
          <a:p>
            <a:pPr marL="228600" marR="0" lvl="0" indent="-228600" algn="l" rtl="0">
              <a:lnSpc>
                <a:spcPct val="80000"/>
              </a:lnSpc>
              <a:spcBef>
                <a:spcPts val="100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A script task is a task that uses some scripting language expression in order to be performed. Script tasks are used to represent simple functionality, for which no dedicated software system is required. </a:t>
            </a:r>
            <a:endParaRPr/>
          </a:p>
        </p:txBody>
      </p:sp>
      <p:sp>
        <p:nvSpPr>
          <p:cNvPr id="1105" name="Google Shape;1105;g6ccff48c71_1_19"/>
          <p:cNvSpPr txBox="1"/>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2"/>
              </a:buClr>
              <a:buSzPts val="1400"/>
              <a:buFont typeface="Verdana"/>
              <a:buNone/>
            </a:pPr>
            <a:fld id="{00000000-1234-1234-1234-123412341234}" type="slidenum">
              <a:rPr lang="en-US" sz="1400" b="0" i="0" u="none">
                <a:solidFill>
                  <a:schemeClr val="dk2"/>
                </a:solidFill>
                <a:latin typeface="Verdana"/>
                <a:ea typeface="Verdana"/>
                <a:cs typeface="Verdana"/>
                <a:sym typeface="Verdana"/>
              </a:rPr>
              <a:t>59</a:t>
            </a:fld>
            <a:endParaRPr/>
          </a:p>
        </p:txBody>
      </p:sp>
      <p:sp>
        <p:nvSpPr>
          <p:cNvPr id="1106" name="Google Shape;1106;g6ccff48c71_1_19"/>
          <p:cNvSpPr txBox="1"/>
          <p:nvPr/>
        </p:nvSpPr>
        <p:spPr>
          <a:xfrm>
            <a:off x="4224337" y="1700212"/>
            <a:ext cx="184200" cy="369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1107" name="Google Shape;1107;g6ccff48c71_1_19"/>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59</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54"/>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BPMN 1.2 vs BPMN 2.0</a:t>
            </a:r>
            <a:endParaRPr/>
          </a:p>
        </p:txBody>
      </p:sp>
      <p:sp>
        <p:nvSpPr>
          <p:cNvPr id="580" name="Google Shape;580;p54"/>
          <p:cNvSpPr txBox="1">
            <a:spLocks noGrp="1"/>
          </p:cNvSpPr>
          <p:nvPr>
            <p:ph type="body" idx="1"/>
          </p:nvPr>
        </p:nvSpPr>
        <p:spPr>
          <a:xfrm>
            <a:off x="838200" y="1825625"/>
            <a:ext cx="10515600" cy="4351337"/>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70000"/>
              </a:lnSpc>
              <a:spcBef>
                <a:spcPts val="0"/>
              </a:spcBef>
              <a:spcAft>
                <a:spcPts val="0"/>
              </a:spcAft>
              <a:buClr>
                <a:schemeClr val="dk1"/>
              </a:buClr>
              <a:buSzPts val="2600"/>
              <a:buFont typeface="Arial"/>
              <a:buChar char="•"/>
            </a:pPr>
            <a:r>
              <a:rPr lang="en-US" sz="2600" b="0" i="0" u="none">
                <a:solidFill>
                  <a:schemeClr val="dk1"/>
                </a:solidFill>
                <a:latin typeface="Calibri"/>
                <a:ea typeface="Calibri"/>
                <a:cs typeface="Calibri"/>
                <a:sym typeface="Calibri"/>
              </a:rPr>
              <a:t>The metamodel also has got additional language constructs that cannot be represented in the graphic models. </a:t>
            </a:r>
            <a:endParaRPr/>
          </a:p>
          <a:p>
            <a:pPr marL="685800" marR="0" lvl="1" indent="-228600" algn="l" rtl="0">
              <a:lnSpc>
                <a:spcPct val="70000"/>
              </a:lnSpc>
              <a:spcBef>
                <a:spcPts val="500"/>
              </a:spcBef>
              <a:spcAft>
                <a:spcPts val="0"/>
              </a:spcAft>
              <a:buClr>
                <a:schemeClr val="dk1"/>
              </a:buClr>
              <a:buSzPts val="2200"/>
              <a:buFont typeface="Arial"/>
              <a:buChar char="•"/>
            </a:pPr>
            <a:r>
              <a:rPr lang="en-US" sz="2200" b="0" i="0" u="none" strike="noStrike" cap="none">
                <a:solidFill>
                  <a:schemeClr val="dk1"/>
                </a:solidFill>
                <a:latin typeface="Calibri"/>
                <a:ea typeface="Calibri"/>
                <a:cs typeface="Calibri"/>
                <a:sym typeface="Calibri"/>
              </a:rPr>
              <a:t>Such constructs are required by process engines to capture the necessary additional information for process execution. </a:t>
            </a:r>
            <a:endParaRPr/>
          </a:p>
          <a:p>
            <a:pPr marL="228600" marR="0" lvl="0" indent="-63500" algn="l" rtl="0">
              <a:lnSpc>
                <a:spcPct val="70000"/>
              </a:lnSpc>
              <a:spcBef>
                <a:spcPts val="1000"/>
              </a:spcBef>
              <a:spcAft>
                <a:spcPts val="0"/>
              </a:spcAft>
              <a:buClr>
                <a:schemeClr val="dk1"/>
              </a:buClr>
              <a:buSzPts val="2600"/>
              <a:buFont typeface="Arial"/>
              <a:buNone/>
            </a:pPr>
            <a:endParaRPr sz="2600" b="0" i="0" u="none">
              <a:solidFill>
                <a:schemeClr val="dk1"/>
              </a:solidFill>
              <a:latin typeface="Calibri"/>
              <a:ea typeface="Calibri"/>
              <a:cs typeface="Calibri"/>
              <a:sym typeface="Calibri"/>
            </a:endParaRPr>
          </a:p>
          <a:p>
            <a:pPr marL="228600" marR="0" lvl="0" indent="-228600" algn="l" rtl="0">
              <a:lnSpc>
                <a:spcPct val="70000"/>
              </a:lnSpc>
              <a:spcBef>
                <a:spcPts val="1000"/>
              </a:spcBef>
              <a:spcAft>
                <a:spcPts val="0"/>
              </a:spcAft>
              <a:buClr>
                <a:schemeClr val="dk1"/>
              </a:buClr>
              <a:buSzPts val="2600"/>
              <a:buFont typeface="Arial"/>
              <a:buChar char="•"/>
            </a:pPr>
            <a:r>
              <a:rPr lang="en-US" sz="2600" b="0" i="0" u="none">
                <a:solidFill>
                  <a:schemeClr val="dk1"/>
                </a:solidFill>
                <a:latin typeface="Calibri"/>
                <a:ea typeface="Calibri"/>
                <a:cs typeface="Calibri"/>
                <a:sym typeface="Calibri"/>
              </a:rPr>
              <a:t>Moreover, the metamodel was the basis for the development on an </a:t>
            </a:r>
            <a:r>
              <a:rPr lang="en-US" sz="2600" b="1" i="0" u="sng">
                <a:solidFill>
                  <a:schemeClr val="dk1"/>
                </a:solidFill>
                <a:latin typeface="Calibri"/>
                <a:ea typeface="Calibri"/>
                <a:cs typeface="Calibri"/>
                <a:sym typeface="Calibri"/>
              </a:rPr>
              <a:t>exchange format for BPMN models</a:t>
            </a:r>
            <a:endParaRPr/>
          </a:p>
          <a:p>
            <a:pPr marL="685800" marR="0" lvl="1" indent="-228600" algn="l" rtl="0">
              <a:lnSpc>
                <a:spcPct val="70000"/>
              </a:lnSpc>
              <a:spcBef>
                <a:spcPts val="500"/>
              </a:spcBef>
              <a:spcAft>
                <a:spcPts val="0"/>
              </a:spcAft>
              <a:buClr>
                <a:schemeClr val="dk1"/>
              </a:buClr>
              <a:buSzPts val="2200"/>
              <a:buFont typeface="Arial"/>
              <a:buChar char="•"/>
            </a:pPr>
            <a:r>
              <a:rPr lang="en-US" sz="2200" b="0" i="0" u="none" strike="noStrike" cap="none">
                <a:solidFill>
                  <a:schemeClr val="dk1"/>
                </a:solidFill>
                <a:latin typeface="Calibri"/>
                <a:ea typeface="Calibri"/>
                <a:cs typeface="Calibri"/>
                <a:sym typeface="Calibri"/>
              </a:rPr>
              <a:t>Up to now, it was almost impossible to transfer BPMN models from one tool into another. </a:t>
            </a:r>
            <a:endParaRPr/>
          </a:p>
          <a:p>
            <a:pPr marL="685800" marR="0" lvl="1" indent="-228600" algn="l" rtl="0">
              <a:lnSpc>
                <a:spcPct val="70000"/>
              </a:lnSpc>
              <a:spcBef>
                <a:spcPts val="500"/>
              </a:spcBef>
              <a:spcAft>
                <a:spcPts val="0"/>
              </a:spcAft>
              <a:buClr>
                <a:schemeClr val="dk1"/>
              </a:buClr>
              <a:buSzPts val="2200"/>
              <a:buFont typeface="Arial"/>
              <a:buChar char="•"/>
            </a:pPr>
            <a:r>
              <a:rPr lang="en-US" sz="2200" b="0" i="0" u="none" strike="noStrike" cap="none">
                <a:solidFill>
                  <a:schemeClr val="dk1"/>
                </a:solidFill>
                <a:latin typeface="Calibri"/>
                <a:ea typeface="Calibri"/>
                <a:cs typeface="Calibri"/>
                <a:sym typeface="Calibri"/>
              </a:rPr>
              <a:t>Some tools have got import and export interfaces for the exchange of BPMN models by means of the XPDL format, but the use of XPDL for this purpose is not widely accepted yet. </a:t>
            </a:r>
            <a:endParaRPr/>
          </a:p>
          <a:p>
            <a:pPr marL="685800" marR="0" lvl="1" indent="-228600" algn="l" rtl="0">
              <a:lnSpc>
                <a:spcPct val="70000"/>
              </a:lnSpc>
              <a:spcBef>
                <a:spcPts val="500"/>
              </a:spcBef>
              <a:spcAft>
                <a:spcPts val="0"/>
              </a:spcAft>
              <a:buClr>
                <a:schemeClr val="dk1"/>
              </a:buClr>
              <a:buSzPts val="2200"/>
              <a:buFont typeface="Arial"/>
              <a:buChar char="•"/>
            </a:pPr>
            <a:r>
              <a:rPr lang="en-US" sz="2200" b="0" i="0" u="none" strike="noStrike" cap="none">
                <a:solidFill>
                  <a:schemeClr val="dk1"/>
                </a:solidFill>
                <a:latin typeface="Calibri"/>
                <a:ea typeface="Calibri"/>
                <a:cs typeface="Calibri"/>
                <a:sym typeface="Calibri"/>
              </a:rPr>
              <a:t>Moreover, XPDL has not been implemented uniformly by all vendors, so that in practice there are quite often problems with model exchange</a:t>
            </a:r>
            <a:endParaRPr/>
          </a:p>
        </p:txBody>
      </p:sp>
      <p:sp>
        <p:nvSpPr>
          <p:cNvPr id="581" name="Google Shape;581;p54"/>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Verdana"/>
              <a:buNone/>
            </a:pPr>
            <a:fld id="{00000000-1234-1234-1234-123412341234}" type="slidenum">
              <a:rPr lang="en-US" sz="1200" b="0" i="0" u="none">
                <a:solidFill>
                  <a:srgbClr val="898989"/>
                </a:solidFill>
                <a:latin typeface="Verdana"/>
                <a:ea typeface="Verdana"/>
                <a:cs typeface="Verdana"/>
                <a:sym typeface="Verdana"/>
              </a:rPr>
              <a:t>6</a:t>
            </a:fld>
            <a:endParaRPr/>
          </a:p>
        </p:txBody>
      </p:sp>
      <p:sp>
        <p:nvSpPr>
          <p:cNvPr id="582" name="Google Shape;582;p54"/>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6</a:t>
            </a:fld>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111"/>
        <p:cNvGrpSpPr/>
        <p:nvPr/>
      </p:nvGrpSpPr>
      <p:grpSpPr>
        <a:xfrm>
          <a:off x="0" y="0"/>
          <a:ext cx="0" cy="0"/>
          <a:chOff x="0" y="0"/>
          <a:chExt cx="0" cy="0"/>
        </a:xfrm>
      </p:grpSpPr>
      <p:pic>
        <p:nvPicPr>
          <p:cNvPr id="1112" name="Google Shape;1112;g6ccff48c71_1_28" descr="bpm-book-weske_152.png"/>
          <p:cNvPicPr preferRelativeResize="0"/>
          <p:nvPr/>
        </p:nvPicPr>
        <p:blipFill rotWithShape="1">
          <a:blip r:embed="rId3">
            <a:alphaModFix/>
          </a:blip>
          <a:srcRect/>
          <a:stretch/>
        </p:blipFill>
        <p:spPr>
          <a:xfrm>
            <a:off x="2209800" y="3295650"/>
            <a:ext cx="7772401" cy="3009900"/>
          </a:xfrm>
          <a:prstGeom prst="rect">
            <a:avLst/>
          </a:prstGeom>
          <a:noFill/>
          <a:ln>
            <a:noFill/>
          </a:ln>
        </p:spPr>
      </p:pic>
      <p:sp>
        <p:nvSpPr>
          <p:cNvPr id="1113" name="Google Shape;1113;g6ccff48c71_1_28"/>
          <p:cNvSpPr txBox="1">
            <a:spLocks noGrp="1"/>
          </p:cNvSpPr>
          <p:nvPr>
            <p:ph type="title"/>
          </p:nvPr>
        </p:nvSpPr>
        <p:spPr>
          <a:xfrm>
            <a:off x="334962" y="522287"/>
            <a:ext cx="7931100" cy="914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libri"/>
              <a:buNone/>
            </a:pPr>
            <a:r>
              <a:rPr lang="en-US" sz="4000" b="0" i="0" u="none">
                <a:solidFill>
                  <a:schemeClr val="dk1"/>
                </a:solidFill>
                <a:latin typeface="Calibri"/>
                <a:ea typeface="Calibri"/>
                <a:cs typeface="Calibri"/>
                <a:sym typeface="Calibri"/>
              </a:rPr>
              <a:t>Collapsed and expanded sub-process</a:t>
            </a:r>
            <a:endParaRPr/>
          </a:p>
        </p:txBody>
      </p:sp>
      <p:sp>
        <p:nvSpPr>
          <p:cNvPr id="1114" name="Google Shape;1114;g6ccff48c71_1_28"/>
          <p:cNvSpPr txBox="1"/>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2"/>
              </a:buClr>
              <a:buSzPts val="1400"/>
              <a:buFont typeface="Verdana"/>
              <a:buNone/>
            </a:pPr>
            <a:fld id="{00000000-1234-1234-1234-123412341234}" type="slidenum">
              <a:rPr lang="en-US" sz="1400" b="0" i="0" u="none">
                <a:solidFill>
                  <a:schemeClr val="dk2"/>
                </a:solidFill>
                <a:latin typeface="Verdana"/>
                <a:ea typeface="Verdana"/>
                <a:cs typeface="Verdana"/>
                <a:sym typeface="Verdana"/>
              </a:rPr>
              <a:t>60</a:t>
            </a:fld>
            <a:endParaRPr/>
          </a:p>
        </p:txBody>
      </p:sp>
      <p:sp>
        <p:nvSpPr>
          <p:cNvPr id="1115" name="Google Shape;1115;g6ccff48c71_1_28"/>
          <p:cNvSpPr txBox="1"/>
          <p:nvPr/>
        </p:nvSpPr>
        <p:spPr>
          <a:xfrm>
            <a:off x="2640012" y="5664200"/>
            <a:ext cx="6335700" cy="865200"/>
          </a:xfrm>
          <a:prstGeom prst="rect">
            <a:avLst/>
          </a:prstGeom>
          <a:solidFill>
            <a:schemeClr val="lt1"/>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1116" name="Google Shape;1116;g6ccff48c71_1_28"/>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60</a:t>
            </a:fld>
            <a:endParaRPr/>
          </a:p>
        </p:txBody>
      </p:sp>
      <p:sp>
        <p:nvSpPr>
          <p:cNvPr id="1117" name="Google Shape;1117;g6ccff48c71_1_28"/>
          <p:cNvSpPr txBox="1"/>
          <p:nvPr/>
        </p:nvSpPr>
        <p:spPr>
          <a:xfrm>
            <a:off x="304800" y="1740400"/>
            <a:ext cx="11147400" cy="1259700"/>
          </a:xfrm>
          <a:prstGeom prst="rect">
            <a:avLst/>
          </a:prstGeom>
          <a:noFill/>
          <a:ln>
            <a:noFill/>
          </a:ln>
        </p:spPr>
        <p:txBody>
          <a:bodyPr spcFirstLastPara="1" wrap="square" lIns="91425" tIns="91425" rIns="91425" bIns="91425" anchor="t" anchorCtr="0">
            <a:noAutofit/>
          </a:bodyPr>
          <a:lstStyle/>
          <a:p>
            <a:pPr marL="228600" lvl="0" indent="-266700" algn="l" rtl="0">
              <a:lnSpc>
                <a:spcPct val="80000"/>
              </a:lnSpc>
              <a:spcBef>
                <a:spcPts val="0"/>
              </a:spcBef>
              <a:spcAft>
                <a:spcPts val="0"/>
              </a:spcAft>
              <a:buClr>
                <a:schemeClr val="dk1"/>
              </a:buClr>
              <a:buSzPts val="2400"/>
              <a:buChar char="•"/>
            </a:pPr>
            <a:r>
              <a:rPr lang="en-US" sz="2400">
                <a:solidFill>
                  <a:schemeClr val="dk1"/>
                </a:solidFill>
                <a:latin typeface="Calibri"/>
                <a:ea typeface="Calibri"/>
                <a:cs typeface="Calibri"/>
                <a:sym typeface="Calibri"/>
              </a:rPr>
              <a:t>A </a:t>
            </a:r>
            <a:r>
              <a:rPr lang="en-US" sz="2400" b="1">
                <a:solidFill>
                  <a:schemeClr val="dk1"/>
                </a:solidFill>
                <a:latin typeface="Calibri"/>
                <a:ea typeface="Calibri"/>
                <a:cs typeface="Calibri"/>
                <a:sym typeface="Calibri"/>
              </a:rPr>
              <a:t>Task</a:t>
            </a:r>
            <a:r>
              <a:rPr lang="en-US" sz="2400">
                <a:solidFill>
                  <a:schemeClr val="dk1"/>
                </a:solidFill>
                <a:latin typeface="Calibri"/>
                <a:ea typeface="Calibri"/>
                <a:cs typeface="Calibri"/>
                <a:sym typeface="Calibri"/>
              </a:rPr>
              <a:t> is an atomic activity within a process flow</a:t>
            </a:r>
            <a:endParaRPr sz="2400">
              <a:solidFill>
                <a:schemeClr val="dk1"/>
              </a:solidFill>
              <a:latin typeface="Calibri"/>
              <a:ea typeface="Calibri"/>
              <a:cs typeface="Calibri"/>
              <a:sym typeface="Calibri"/>
            </a:endParaRPr>
          </a:p>
          <a:p>
            <a:pPr marL="228600" lvl="0" indent="0" algn="l" rtl="0">
              <a:lnSpc>
                <a:spcPct val="80000"/>
              </a:lnSpc>
              <a:spcBef>
                <a:spcPts val="0"/>
              </a:spcBef>
              <a:spcAft>
                <a:spcPts val="0"/>
              </a:spcAft>
              <a:buNone/>
            </a:pPr>
            <a:endParaRPr sz="2400">
              <a:solidFill>
                <a:schemeClr val="dk1"/>
              </a:solidFill>
              <a:latin typeface="Calibri"/>
              <a:ea typeface="Calibri"/>
              <a:cs typeface="Calibri"/>
              <a:sym typeface="Calibri"/>
            </a:endParaRPr>
          </a:p>
          <a:p>
            <a:pPr marL="228600" lvl="0" indent="-266700" algn="l" rtl="0">
              <a:lnSpc>
                <a:spcPct val="80000"/>
              </a:lnSpc>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A </a:t>
            </a:r>
            <a:r>
              <a:rPr lang="en-US" sz="2400" b="1">
                <a:solidFill>
                  <a:schemeClr val="dk1"/>
                </a:solidFill>
                <a:latin typeface="Calibri"/>
                <a:ea typeface="Calibri"/>
                <a:cs typeface="Calibri"/>
                <a:sym typeface="Calibri"/>
              </a:rPr>
              <a:t>Sub-Process</a:t>
            </a:r>
            <a:r>
              <a:rPr lang="en-US" sz="2400">
                <a:solidFill>
                  <a:schemeClr val="dk1"/>
                </a:solidFill>
                <a:latin typeface="Calibri"/>
                <a:ea typeface="Calibri"/>
                <a:cs typeface="Calibri"/>
                <a:sym typeface="Calibri"/>
              </a:rPr>
              <a:t> is a compound activity that represents a collection of other task and sub-processes</a:t>
            </a:r>
            <a:endParaRPr sz="2400">
              <a:solidFill>
                <a:schemeClr val="dk1"/>
              </a:solidFill>
              <a:latin typeface="Calibri"/>
              <a:ea typeface="Calibri"/>
              <a:cs typeface="Calibri"/>
              <a:sym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121"/>
        <p:cNvGrpSpPr/>
        <p:nvPr/>
      </p:nvGrpSpPr>
      <p:grpSpPr>
        <a:xfrm>
          <a:off x="0" y="0"/>
          <a:ext cx="0" cy="0"/>
          <a:chOff x="0" y="0"/>
          <a:chExt cx="0" cy="0"/>
        </a:xfrm>
      </p:grpSpPr>
      <p:sp>
        <p:nvSpPr>
          <p:cNvPr id="1122" name="Google Shape;1122;g6ccff48c71_1_36"/>
          <p:cNvSpPr txBox="1">
            <a:spLocks noGrp="1"/>
          </p:cNvSpPr>
          <p:nvPr>
            <p:ph type="title"/>
          </p:nvPr>
        </p:nvSpPr>
        <p:spPr>
          <a:xfrm>
            <a:off x="263525" y="404812"/>
            <a:ext cx="7931100" cy="981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Anything wrong with this model?</a:t>
            </a:r>
            <a:endParaRPr/>
          </a:p>
        </p:txBody>
      </p:sp>
      <p:pic>
        <p:nvPicPr>
          <p:cNvPr id="1123" name="Google Shape;1123;g6ccff48c71_1_36" descr="ch4_PurchaseOrder6_1-ForMarlonsLecture.png"/>
          <p:cNvPicPr preferRelativeResize="0"/>
          <p:nvPr/>
        </p:nvPicPr>
        <p:blipFill rotWithShape="1">
          <a:blip r:embed="rId3">
            <a:alphaModFix/>
          </a:blip>
          <a:srcRect/>
          <a:stretch/>
        </p:blipFill>
        <p:spPr>
          <a:xfrm>
            <a:off x="1631950" y="1223962"/>
            <a:ext cx="8826501" cy="5518151"/>
          </a:xfrm>
          <a:prstGeom prst="rect">
            <a:avLst/>
          </a:prstGeom>
          <a:noFill/>
          <a:ln>
            <a:noFill/>
          </a:ln>
        </p:spPr>
      </p:pic>
      <p:sp>
        <p:nvSpPr>
          <p:cNvPr id="1124" name="Google Shape;1124;g6ccff48c71_1_36"/>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61</a:t>
            </a:fld>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128"/>
        <p:cNvGrpSpPr/>
        <p:nvPr/>
      </p:nvGrpSpPr>
      <p:grpSpPr>
        <a:xfrm>
          <a:off x="0" y="0"/>
          <a:ext cx="0" cy="0"/>
          <a:chOff x="0" y="0"/>
          <a:chExt cx="0" cy="0"/>
        </a:xfrm>
      </p:grpSpPr>
      <p:sp>
        <p:nvSpPr>
          <p:cNvPr id="1129" name="Google Shape;1129;g6ccff48c71_1_4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Is this better?</a:t>
            </a:r>
            <a:endParaRPr/>
          </a:p>
        </p:txBody>
      </p:sp>
      <p:pic>
        <p:nvPicPr>
          <p:cNvPr id="1130" name="Google Shape;1130;g6ccff48c71_1_42" descr="ch4_PurchaseOrder6_2.png"/>
          <p:cNvPicPr preferRelativeResize="0"/>
          <p:nvPr/>
        </p:nvPicPr>
        <p:blipFill rotWithShape="1">
          <a:blip r:embed="rId3">
            <a:alphaModFix/>
          </a:blip>
          <a:srcRect/>
          <a:stretch/>
        </p:blipFill>
        <p:spPr>
          <a:xfrm>
            <a:off x="1676400" y="2133600"/>
            <a:ext cx="8850313" cy="3003550"/>
          </a:xfrm>
          <a:prstGeom prst="rect">
            <a:avLst/>
          </a:prstGeom>
          <a:noFill/>
          <a:ln>
            <a:noFill/>
          </a:ln>
        </p:spPr>
      </p:pic>
      <p:sp>
        <p:nvSpPr>
          <p:cNvPr id="1131" name="Google Shape;1131;g6ccff48c71_1_42"/>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62</a:t>
            </a:fld>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135"/>
        <p:cNvGrpSpPr/>
        <p:nvPr/>
      </p:nvGrpSpPr>
      <p:grpSpPr>
        <a:xfrm>
          <a:off x="0" y="0"/>
          <a:ext cx="0" cy="0"/>
          <a:chOff x="0" y="0"/>
          <a:chExt cx="0" cy="0"/>
        </a:xfrm>
      </p:grpSpPr>
      <p:sp>
        <p:nvSpPr>
          <p:cNvPr id="1136" name="Google Shape;1136;g6ccff48c71_1_48"/>
          <p:cNvSpPr txBox="1">
            <a:spLocks noGrp="1"/>
          </p:cNvSpPr>
          <p:nvPr>
            <p:ph type="title"/>
          </p:nvPr>
        </p:nvSpPr>
        <p:spPr>
          <a:xfrm>
            <a:off x="334962" y="620712"/>
            <a:ext cx="8004300" cy="868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Expanded…</a:t>
            </a:r>
            <a:endParaRPr/>
          </a:p>
        </p:txBody>
      </p:sp>
      <p:pic>
        <p:nvPicPr>
          <p:cNvPr id="1137" name="Google Shape;1137;g6ccff48c71_1_48" descr="ch4_PurchaseOrder6_1.png"/>
          <p:cNvPicPr preferRelativeResize="0"/>
          <p:nvPr/>
        </p:nvPicPr>
        <p:blipFill rotWithShape="1">
          <a:blip r:embed="rId3">
            <a:alphaModFix/>
          </a:blip>
          <a:srcRect/>
          <a:stretch/>
        </p:blipFill>
        <p:spPr>
          <a:xfrm>
            <a:off x="1847850" y="1290637"/>
            <a:ext cx="8564564" cy="5567361"/>
          </a:xfrm>
          <a:prstGeom prst="rect">
            <a:avLst/>
          </a:prstGeom>
          <a:noFill/>
          <a:ln>
            <a:noFill/>
          </a:ln>
        </p:spPr>
      </p:pic>
      <p:sp>
        <p:nvSpPr>
          <p:cNvPr id="1138" name="Google Shape;1138;g6ccff48c71_1_48"/>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63</a:t>
            </a:fld>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142"/>
        <p:cNvGrpSpPr/>
        <p:nvPr/>
      </p:nvGrpSpPr>
      <p:grpSpPr>
        <a:xfrm>
          <a:off x="0" y="0"/>
          <a:ext cx="0" cy="0"/>
          <a:chOff x="0" y="0"/>
          <a:chExt cx="0" cy="0"/>
        </a:xfrm>
      </p:grpSpPr>
      <p:sp>
        <p:nvSpPr>
          <p:cNvPr id="1143" name="Google Shape;1143;g6ccff48c71_1_5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Use of Sub-processes </a:t>
            </a:r>
            <a:endParaRPr/>
          </a:p>
        </p:txBody>
      </p:sp>
      <p:sp>
        <p:nvSpPr>
          <p:cNvPr id="1144" name="Google Shape;1144;g6ccff48c71_1_54"/>
          <p:cNvSpPr txBox="1">
            <a:spLocks noGrp="1"/>
          </p:cNvSpPr>
          <p:nvPr>
            <p:ph type="body" idx="1"/>
          </p:nvPr>
        </p:nvSpPr>
        <p:spPr>
          <a:xfrm>
            <a:off x="479425" y="1773237"/>
            <a:ext cx="9960000" cy="4495800"/>
          </a:xfrm>
          <a:prstGeom prst="rect">
            <a:avLst/>
          </a:prstGeom>
          <a:noFill/>
          <a:ln>
            <a:noFill/>
          </a:ln>
        </p:spPr>
        <p:txBody>
          <a:bodyPr spcFirstLastPara="1" wrap="square" lIns="91425" tIns="45700" rIns="91425" bIns="45700" anchor="t" anchorCtr="0">
            <a:noAutofit/>
          </a:bodyPr>
          <a:lstStyle/>
          <a:p>
            <a:pPr marL="638175" marR="0" lvl="0" indent="-457200" algn="l" rtl="0">
              <a:lnSpc>
                <a:spcPct val="90000"/>
              </a:lnSpc>
              <a:spcBef>
                <a:spcPts val="0"/>
              </a:spcBef>
              <a:spcAft>
                <a:spcPts val="0"/>
              </a:spcAft>
              <a:buClr>
                <a:schemeClr val="dk1"/>
              </a:buClr>
              <a:buSzPts val="2800"/>
              <a:buFont typeface="Arial"/>
              <a:buAutoNum type="arabicPeriod"/>
            </a:pPr>
            <a:r>
              <a:rPr lang="en-US" sz="2800" b="0" i="0" u="none">
                <a:solidFill>
                  <a:schemeClr val="dk1"/>
                </a:solidFill>
                <a:latin typeface="Calibri"/>
                <a:ea typeface="Calibri"/>
                <a:cs typeface="Calibri"/>
                <a:sym typeface="Calibri"/>
              </a:rPr>
              <a:t>Break down large models into smaller ones, making them easier to understand and maintain</a:t>
            </a:r>
            <a:endParaRPr/>
          </a:p>
          <a:p>
            <a:pPr marL="0" marR="0" lvl="0" indent="0" algn="l" rtl="0">
              <a:lnSpc>
                <a:spcPct val="90000"/>
              </a:lnSpc>
              <a:spcBef>
                <a:spcPts val="0"/>
              </a:spcBef>
              <a:spcAft>
                <a:spcPts val="0"/>
              </a:spcAft>
              <a:buNone/>
            </a:pPr>
            <a:endParaRPr sz="2400" b="0" i="0" u="none" strike="noStrike" cap="none">
              <a:solidFill>
                <a:schemeClr val="dk1"/>
              </a:solidFill>
              <a:latin typeface="Calibri"/>
              <a:ea typeface="Calibri"/>
              <a:cs typeface="Calibri"/>
              <a:sym typeface="Calibri"/>
            </a:endParaRPr>
          </a:p>
          <a:p>
            <a:pPr marL="685800" marR="0" lvl="1" indent="-76200" algn="l" rtl="0">
              <a:lnSpc>
                <a:spcPct val="90000"/>
              </a:lnSpc>
              <a:spcBef>
                <a:spcPts val="500"/>
              </a:spcBef>
              <a:spcAft>
                <a:spcPts val="0"/>
              </a:spcAft>
              <a:buClr>
                <a:schemeClr val="dk1"/>
              </a:buClr>
              <a:buSzPts val="2400"/>
              <a:buFont typeface="Noto Sans Symbols"/>
              <a:buNone/>
            </a:pPr>
            <a:endParaRPr sz="2400" b="0" i="0" u="none" strike="noStrike" cap="none">
              <a:solidFill>
                <a:schemeClr val="dk1"/>
              </a:solidFill>
              <a:latin typeface="Calibri"/>
              <a:ea typeface="Calibri"/>
              <a:cs typeface="Calibri"/>
              <a:sym typeface="Calibri"/>
            </a:endParaRPr>
          </a:p>
          <a:p>
            <a:pPr marL="638175" marR="0" lvl="0" indent="-457200" algn="l" rtl="0">
              <a:lnSpc>
                <a:spcPct val="90000"/>
              </a:lnSpc>
              <a:spcBef>
                <a:spcPts val="1000"/>
              </a:spcBef>
              <a:spcAft>
                <a:spcPts val="0"/>
              </a:spcAft>
              <a:buClr>
                <a:schemeClr val="dk1"/>
              </a:buClr>
              <a:buSzPts val="2800"/>
              <a:buFont typeface="Arial"/>
              <a:buAutoNum type="arabicPeriod"/>
            </a:pPr>
            <a:r>
              <a:rPr lang="en-US" sz="2800" b="0" i="0" u="none">
                <a:solidFill>
                  <a:schemeClr val="dk1"/>
                </a:solidFill>
                <a:latin typeface="Calibri"/>
                <a:ea typeface="Calibri"/>
                <a:cs typeface="Calibri"/>
                <a:sym typeface="Calibri"/>
              </a:rPr>
              <a:t>Share common fragments across multiple processes</a:t>
            </a:r>
            <a:endParaRPr/>
          </a:p>
          <a:p>
            <a:pPr marL="685800" marR="0" lvl="0" indent="0" algn="l" rtl="0">
              <a:lnSpc>
                <a:spcPct val="90000"/>
              </a:lnSpc>
              <a:spcBef>
                <a:spcPts val="500"/>
              </a:spcBef>
              <a:spcAft>
                <a:spcPts val="0"/>
              </a:spcAft>
              <a:buNone/>
            </a:pPr>
            <a:endParaRPr/>
          </a:p>
          <a:p>
            <a:pPr marL="685800" marR="0" lvl="1" indent="-76200" algn="l" rtl="0">
              <a:lnSpc>
                <a:spcPct val="90000"/>
              </a:lnSpc>
              <a:spcBef>
                <a:spcPts val="500"/>
              </a:spcBef>
              <a:spcAft>
                <a:spcPts val="0"/>
              </a:spcAft>
              <a:buClr>
                <a:schemeClr val="dk1"/>
              </a:buClr>
              <a:buSzPts val="2400"/>
              <a:buFont typeface="Noto Sans Symbols"/>
              <a:buNone/>
            </a:pPr>
            <a:endParaRPr sz="2400" b="0" i="0" u="none" strike="noStrike" cap="none">
              <a:solidFill>
                <a:schemeClr val="dk1"/>
              </a:solidFill>
              <a:latin typeface="Calibri"/>
              <a:ea typeface="Calibri"/>
              <a:cs typeface="Calibri"/>
              <a:sym typeface="Calibri"/>
            </a:endParaRPr>
          </a:p>
          <a:p>
            <a:pPr marL="638175" marR="0" lvl="0" indent="-457200" algn="l" rtl="0">
              <a:lnSpc>
                <a:spcPct val="90000"/>
              </a:lnSpc>
              <a:spcBef>
                <a:spcPts val="1000"/>
              </a:spcBef>
              <a:spcAft>
                <a:spcPts val="0"/>
              </a:spcAft>
              <a:buClr>
                <a:schemeClr val="dk1"/>
              </a:buClr>
              <a:buSzPts val="2800"/>
              <a:buFont typeface="Arial"/>
              <a:buAutoNum type="arabicPeriod"/>
            </a:pPr>
            <a:r>
              <a:rPr lang="en-US" sz="2800" b="0" i="0" u="none">
                <a:solidFill>
                  <a:schemeClr val="dk1"/>
                </a:solidFill>
                <a:latin typeface="Calibri"/>
                <a:ea typeface="Calibri"/>
                <a:cs typeface="Calibri"/>
                <a:sym typeface="Calibri"/>
              </a:rPr>
              <a:t>Identify parts of a process that should be repeated</a:t>
            </a:r>
            <a:endParaRPr/>
          </a:p>
          <a:p>
            <a:pPr marL="228600" marR="0" lvl="0" indent="-50800" algn="l" rtl="0">
              <a:lnSpc>
                <a:spcPct val="90000"/>
              </a:lnSpc>
              <a:spcBef>
                <a:spcPts val="1000"/>
              </a:spcBef>
              <a:spcAft>
                <a:spcPts val="0"/>
              </a:spcAft>
              <a:buClr>
                <a:schemeClr val="dk1"/>
              </a:buClr>
              <a:buSzPts val="2800"/>
              <a:buFont typeface="Arial"/>
              <a:buNone/>
            </a:pPr>
            <a:endParaRPr sz="2800" b="0" i="0" u="none">
              <a:solidFill>
                <a:schemeClr val="dk1"/>
              </a:solidFill>
              <a:latin typeface="Calibri"/>
              <a:ea typeface="Calibri"/>
              <a:cs typeface="Calibri"/>
              <a:sym typeface="Calibri"/>
            </a:endParaRPr>
          </a:p>
        </p:txBody>
      </p:sp>
      <p:sp>
        <p:nvSpPr>
          <p:cNvPr id="1145" name="Google Shape;1145;g6ccff48c71_1_54"/>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64</a:t>
            </a:fld>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149"/>
        <p:cNvGrpSpPr/>
        <p:nvPr/>
      </p:nvGrpSpPr>
      <p:grpSpPr>
        <a:xfrm>
          <a:off x="0" y="0"/>
          <a:ext cx="0" cy="0"/>
          <a:chOff x="0" y="0"/>
          <a:chExt cx="0" cy="0"/>
        </a:xfrm>
      </p:grpSpPr>
      <p:sp>
        <p:nvSpPr>
          <p:cNvPr id="1150" name="Google Shape;1150;g6ccff48c71_1_6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Process hierarchies</a:t>
            </a:r>
            <a:endParaRPr/>
          </a:p>
        </p:txBody>
      </p:sp>
      <p:pic>
        <p:nvPicPr>
          <p:cNvPr id="1151" name="Google Shape;1151;g6ccff48c71_1_60"/>
          <p:cNvPicPr preferRelativeResize="0">
            <a:picLocks noGrp="1"/>
          </p:cNvPicPr>
          <p:nvPr>
            <p:ph type="body" idx="1"/>
          </p:nvPr>
        </p:nvPicPr>
        <p:blipFill rotWithShape="1">
          <a:blip r:embed="rId3">
            <a:alphaModFix/>
          </a:blip>
          <a:srcRect/>
          <a:stretch/>
        </p:blipFill>
        <p:spPr>
          <a:xfrm>
            <a:off x="949325" y="1447800"/>
            <a:ext cx="8159700" cy="4937100"/>
          </a:xfrm>
          <a:prstGeom prst="rect">
            <a:avLst/>
          </a:prstGeom>
          <a:noFill/>
          <a:ln>
            <a:noFill/>
          </a:ln>
        </p:spPr>
      </p:pic>
      <p:sp>
        <p:nvSpPr>
          <p:cNvPr id="1152" name="Google Shape;1152;g6ccff48c71_1_60"/>
          <p:cNvSpPr txBox="1"/>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Verdana"/>
              <a:buNone/>
            </a:pPr>
            <a:fld id="{00000000-1234-1234-1234-123412341234}" type="slidenum">
              <a:rPr lang="en-US" sz="1200" b="0" i="0" u="none">
                <a:solidFill>
                  <a:srgbClr val="898989"/>
                </a:solidFill>
                <a:latin typeface="Verdana"/>
                <a:ea typeface="Verdana"/>
                <a:cs typeface="Verdana"/>
                <a:sym typeface="Verdana"/>
              </a:rPr>
              <a:t>65</a:t>
            </a:fld>
            <a:endParaRPr/>
          </a:p>
        </p:txBody>
      </p:sp>
      <p:sp>
        <p:nvSpPr>
          <p:cNvPr id="1153" name="Google Shape;1153;g6ccff48c71_1_60"/>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65</a:t>
            </a:fld>
            <a:endParaRPr/>
          </a:p>
        </p:txBody>
      </p:sp>
      <p:sp>
        <p:nvSpPr>
          <p:cNvPr id="1154" name="Google Shape;1154;g6ccff48c71_1_60"/>
          <p:cNvSpPr txBox="1"/>
          <p:nvPr/>
        </p:nvSpPr>
        <p:spPr>
          <a:xfrm>
            <a:off x="9109025" y="2293400"/>
            <a:ext cx="3000000" cy="3000000"/>
          </a:xfrm>
          <a:prstGeom prst="rect">
            <a:avLst/>
          </a:prstGeom>
          <a:noFill/>
          <a:ln>
            <a:noFill/>
          </a:ln>
        </p:spPr>
        <p:txBody>
          <a:bodyPr spcFirstLastPara="1" wrap="square" lIns="91425" tIns="91425" rIns="91425" bIns="91425" anchor="t" anchorCtr="0">
            <a:noAutofit/>
          </a:bodyPr>
          <a:lstStyle/>
          <a:p>
            <a:pPr marL="228600" lvl="0" indent="0" algn="l" rtl="0">
              <a:lnSpc>
                <a:spcPct val="90000"/>
              </a:lnSpc>
              <a:spcBef>
                <a:spcPts val="0"/>
              </a:spcBef>
              <a:spcAft>
                <a:spcPts val="0"/>
              </a:spcAft>
              <a:buNone/>
            </a:pPr>
            <a:r>
              <a:rPr lang="en-US" sz="2400" b="1">
                <a:solidFill>
                  <a:schemeClr val="dk1"/>
                </a:solidFill>
                <a:latin typeface="Calibri"/>
                <a:ea typeface="Calibri"/>
                <a:cs typeface="Calibri"/>
                <a:sym typeface="Calibri"/>
              </a:rPr>
              <a:t>Process hierarchies</a:t>
            </a:r>
            <a:r>
              <a:rPr lang="en-US" sz="2400">
                <a:solidFill>
                  <a:schemeClr val="dk1"/>
                </a:solidFill>
                <a:latin typeface="Calibri"/>
                <a:ea typeface="Calibri"/>
                <a:cs typeface="Calibri"/>
                <a:sym typeface="Calibri"/>
              </a:rPr>
              <a:t>: we can nest sub-processes in multiple levels, so as to decompose a process model hierarchically</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159"/>
        <p:cNvGrpSpPr/>
        <p:nvPr/>
      </p:nvGrpSpPr>
      <p:grpSpPr>
        <a:xfrm>
          <a:off x="0" y="0"/>
          <a:ext cx="0" cy="0"/>
          <a:chOff x="0" y="0"/>
          <a:chExt cx="0" cy="0"/>
        </a:xfrm>
      </p:grpSpPr>
      <p:sp>
        <p:nvSpPr>
          <p:cNvPr id="1160" name="Google Shape;1160;g6ccff48c71_1_188"/>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Call Activity</a:t>
            </a:r>
            <a:endParaRPr/>
          </a:p>
        </p:txBody>
      </p:sp>
      <p:sp>
        <p:nvSpPr>
          <p:cNvPr id="1161" name="Google Shape;1161;g6ccff48c71_1_188"/>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Activity defined in a process that is external to the current process definition</a:t>
            </a:r>
            <a:endParaRPr/>
          </a:p>
          <a:p>
            <a:pPr marL="0" lvl="0" indent="0" algn="l" rtl="0">
              <a:spcBef>
                <a:spcPts val="1000"/>
              </a:spcBef>
              <a:spcAft>
                <a:spcPts val="0"/>
              </a:spcAft>
              <a:buNone/>
            </a:pPr>
            <a:endParaRPr/>
          </a:p>
          <a:p>
            <a:pPr marL="0" lvl="0" indent="0" algn="l" rtl="0">
              <a:spcBef>
                <a:spcPts val="1000"/>
              </a:spcBef>
              <a:spcAft>
                <a:spcPts val="0"/>
              </a:spcAft>
              <a:buNone/>
            </a:pPr>
            <a:r>
              <a:rPr lang="en-US"/>
              <a:t>Call Activity is a point in the process where a global processor </a:t>
            </a:r>
            <a:endParaRPr/>
          </a:p>
          <a:p>
            <a:pPr marL="0" lvl="0" indent="0" algn="l" rtl="0">
              <a:spcBef>
                <a:spcPts val="1000"/>
              </a:spcBef>
              <a:spcAft>
                <a:spcPts val="0"/>
              </a:spcAft>
              <a:buNone/>
            </a:pPr>
            <a:endParaRPr/>
          </a:p>
          <a:p>
            <a:pPr marL="0" lvl="0" indent="0" algn="l" rtl="0">
              <a:spcBef>
                <a:spcPts val="1000"/>
              </a:spcBef>
              <a:spcAft>
                <a:spcPts val="0"/>
              </a:spcAft>
              <a:buNone/>
            </a:pPr>
            <a:r>
              <a:rPr lang="en-US"/>
              <a:t>It allows you to create a reusable process definition that can be reused in multiple other process definitions</a:t>
            </a:r>
            <a:endParaRPr/>
          </a:p>
        </p:txBody>
      </p:sp>
      <p:sp>
        <p:nvSpPr>
          <p:cNvPr id="1162" name="Google Shape;1162;g6ccff48c71_1_188"/>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66</a:t>
            </a:fld>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166"/>
        <p:cNvGrpSpPr/>
        <p:nvPr/>
      </p:nvGrpSpPr>
      <p:grpSpPr>
        <a:xfrm>
          <a:off x="0" y="0"/>
          <a:ext cx="0" cy="0"/>
          <a:chOff x="0" y="0"/>
          <a:chExt cx="0" cy="0"/>
        </a:xfrm>
      </p:grpSpPr>
      <p:sp>
        <p:nvSpPr>
          <p:cNvPr id="1167" name="Google Shape;1167;g6ccff48c71_1_6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Call Activity: reusability and maint</a:t>
            </a:r>
            <a:r>
              <a:rPr lang="en-US"/>
              <a:t>e</a:t>
            </a:r>
            <a:r>
              <a:rPr lang="en-US" sz="4400" b="0" i="0" u="none">
                <a:solidFill>
                  <a:schemeClr val="dk1"/>
                </a:solidFill>
                <a:latin typeface="Calibri"/>
                <a:ea typeface="Calibri"/>
                <a:cs typeface="Calibri"/>
                <a:sym typeface="Calibri"/>
              </a:rPr>
              <a:t>nance</a:t>
            </a:r>
            <a:endParaRPr/>
          </a:p>
        </p:txBody>
      </p:sp>
      <p:sp>
        <p:nvSpPr>
          <p:cNvPr id="1168" name="Google Shape;1168;g6ccff48c71_1_68"/>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800"/>
              <a:buFont typeface="Arial"/>
              <a:buChar char="•"/>
            </a:pPr>
            <a:r>
              <a:rPr lang="en-US" sz="2800" b="0" i="0" u="none">
                <a:solidFill>
                  <a:schemeClr val="dk1"/>
                </a:solidFill>
                <a:latin typeface="Calibri"/>
                <a:ea typeface="Calibri"/>
                <a:cs typeface="Calibri"/>
                <a:sym typeface="Calibri"/>
              </a:rPr>
              <a:t>Our default choice should be to define sub-processes as global process models so as to </a:t>
            </a:r>
            <a:r>
              <a:rPr lang="en-US" sz="2800" b="1" i="0" u="none">
                <a:solidFill>
                  <a:schemeClr val="dk1"/>
                </a:solidFill>
                <a:latin typeface="Calibri"/>
                <a:ea typeface="Calibri"/>
                <a:cs typeface="Calibri"/>
                <a:sym typeface="Calibri"/>
              </a:rPr>
              <a:t>maximize their reusability </a:t>
            </a:r>
            <a:r>
              <a:rPr lang="en-US" sz="2800" b="0" i="0" u="none">
                <a:solidFill>
                  <a:schemeClr val="dk1"/>
                </a:solidFill>
                <a:latin typeface="Calibri"/>
                <a:ea typeface="Calibri"/>
                <a:cs typeface="Calibri"/>
                <a:sym typeface="Calibri"/>
              </a:rPr>
              <a:t>within our process model collection</a:t>
            </a:r>
            <a:endParaRPr/>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Supporting processes such as payment, invoicing, HR, printing, are good candidates for being defined as global process models, since they are typically shared by various business processes within an organization</a:t>
            </a:r>
            <a:endParaRPr/>
          </a:p>
          <a:p>
            <a:pPr marL="228600" marR="0" lvl="0" indent="-228600" algn="l" rtl="0">
              <a:lnSpc>
                <a:spcPct val="90000"/>
              </a:lnSpc>
              <a:spcBef>
                <a:spcPts val="1000"/>
              </a:spcBef>
              <a:spcAft>
                <a:spcPts val="0"/>
              </a:spcAft>
              <a:buClr>
                <a:schemeClr val="dk1"/>
              </a:buClr>
              <a:buSzPts val="2800"/>
              <a:buFont typeface="Arial"/>
              <a:buChar char="•"/>
            </a:pPr>
            <a:r>
              <a:rPr lang="en-US" sz="2800" b="0" i="0" u="none">
                <a:solidFill>
                  <a:schemeClr val="dk1"/>
                </a:solidFill>
                <a:latin typeface="Calibri"/>
                <a:ea typeface="Calibri"/>
                <a:cs typeface="Calibri"/>
                <a:sym typeface="Calibri"/>
              </a:rPr>
              <a:t>Besides reusability, another advantage of using global process models is that </a:t>
            </a:r>
            <a:r>
              <a:rPr lang="en-US" sz="2800" b="1" i="0" u="none">
                <a:solidFill>
                  <a:schemeClr val="dk1"/>
                </a:solidFill>
                <a:latin typeface="Calibri"/>
                <a:ea typeface="Calibri"/>
                <a:cs typeface="Calibri"/>
                <a:sym typeface="Calibri"/>
              </a:rPr>
              <a:t>any change made to these models will be automatically propagated to all process models </a:t>
            </a:r>
            <a:r>
              <a:rPr lang="en-US" sz="2800" b="0" i="0" u="none">
                <a:solidFill>
                  <a:schemeClr val="dk1"/>
                </a:solidFill>
                <a:latin typeface="Calibri"/>
                <a:ea typeface="Calibri"/>
                <a:cs typeface="Calibri"/>
                <a:sym typeface="Calibri"/>
              </a:rPr>
              <a:t>that invoke them</a:t>
            </a:r>
            <a:endParaRPr/>
          </a:p>
          <a:p>
            <a:pPr marL="228600" marR="0" lvl="0" indent="-50800" algn="l" rtl="0">
              <a:lnSpc>
                <a:spcPct val="90000"/>
              </a:lnSpc>
              <a:spcBef>
                <a:spcPts val="1000"/>
              </a:spcBef>
              <a:spcAft>
                <a:spcPts val="0"/>
              </a:spcAft>
              <a:buClr>
                <a:schemeClr val="dk1"/>
              </a:buClr>
              <a:buSzPts val="2800"/>
              <a:buFont typeface="Arial"/>
              <a:buNone/>
            </a:pPr>
            <a:endParaRPr sz="2800" b="0" i="0" u="none">
              <a:solidFill>
                <a:schemeClr val="dk1"/>
              </a:solidFill>
              <a:latin typeface="Calibri"/>
              <a:ea typeface="Calibri"/>
              <a:cs typeface="Calibri"/>
              <a:sym typeface="Calibri"/>
            </a:endParaRPr>
          </a:p>
        </p:txBody>
      </p:sp>
      <p:sp>
        <p:nvSpPr>
          <p:cNvPr id="1169" name="Google Shape;1169;g6ccff48c71_1_68"/>
          <p:cNvSpPr txBox="1"/>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Verdana"/>
              <a:buNone/>
            </a:pPr>
            <a:fld id="{00000000-1234-1234-1234-123412341234}" type="slidenum">
              <a:rPr lang="en-US" sz="1200" b="0" i="0" u="none">
                <a:solidFill>
                  <a:srgbClr val="898989"/>
                </a:solidFill>
                <a:latin typeface="Verdana"/>
                <a:ea typeface="Verdana"/>
                <a:cs typeface="Verdana"/>
                <a:sym typeface="Verdana"/>
              </a:rPr>
              <a:t>67</a:t>
            </a:fld>
            <a:endParaRPr/>
          </a:p>
        </p:txBody>
      </p:sp>
      <p:sp>
        <p:nvSpPr>
          <p:cNvPr id="1170" name="Google Shape;1170;g6ccff48c71_1_68"/>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67</a:t>
            </a:fld>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174"/>
        <p:cNvGrpSpPr/>
        <p:nvPr/>
      </p:nvGrpSpPr>
      <p:grpSpPr>
        <a:xfrm>
          <a:off x="0" y="0"/>
          <a:ext cx="0" cy="0"/>
          <a:chOff x="0" y="0"/>
          <a:chExt cx="0" cy="0"/>
        </a:xfrm>
      </p:grpSpPr>
      <p:pic>
        <p:nvPicPr>
          <p:cNvPr id="1175" name="Google Shape;1175;g6ccff48c71_1_75" descr="bpm-book-weske_153.png"/>
          <p:cNvPicPr preferRelativeResize="0"/>
          <p:nvPr/>
        </p:nvPicPr>
        <p:blipFill rotWithShape="1">
          <a:blip r:embed="rId3">
            <a:alphaModFix/>
          </a:blip>
          <a:srcRect/>
          <a:stretch/>
        </p:blipFill>
        <p:spPr>
          <a:xfrm>
            <a:off x="2855912" y="1755775"/>
            <a:ext cx="7126288" cy="4589462"/>
          </a:xfrm>
          <a:prstGeom prst="rect">
            <a:avLst/>
          </a:prstGeom>
          <a:noFill/>
          <a:ln>
            <a:noFill/>
          </a:ln>
        </p:spPr>
      </p:pic>
      <p:sp>
        <p:nvSpPr>
          <p:cNvPr id="1176" name="Google Shape;1176;g6ccff48c71_1_75"/>
          <p:cNvSpPr txBox="1">
            <a:spLocks noGrp="1"/>
          </p:cNvSpPr>
          <p:nvPr>
            <p:ph type="title"/>
          </p:nvPr>
        </p:nvSpPr>
        <p:spPr>
          <a:xfrm>
            <a:off x="263525" y="620712"/>
            <a:ext cx="10512300" cy="914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libri"/>
              <a:buNone/>
            </a:pPr>
            <a:r>
              <a:rPr lang="en-US" sz="4000" b="0" i="0" u="none">
                <a:solidFill>
                  <a:schemeClr val="dk1"/>
                </a:solidFill>
                <a:latin typeface="Calibri"/>
                <a:ea typeface="Calibri"/>
                <a:cs typeface="Calibri"/>
                <a:sym typeface="Calibri"/>
              </a:rPr>
              <a:t>Share common fragments across multiple processes: </a:t>
            </a:r>
            <a:r>
              <a:rPr lang="en-US" sz="4000" b="1" i="0" u="none">
                <a:solidFill>
                  <a:schemeClr val="dk1"/>
                </a:solidFill>
              </a:rPr>
              <a:t>Call Activity</a:t>
            </a:r>
            <a:endParaRPr b="1"/>
          </a:p>
        </p:txBody>
      </p:sp>
      <p:sp>
        <p:nvSpPr>
          <p:cNvPr id="1177" name="Google Shape;1177;g6ccff48c71_1_75"/>
          <p:cNvSpPr txBox="1"/>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2"/>
              </a:buClr>
              <a:buSzPts val="1400"/>
              <a:buFont typeface="Verdana"/>
              <a:buNone/>
            </a:pPr>
            <a:fld id="{00000000-1234-1234-1234-123412341234}" type="slidenum">
              <a:rPr lang="en-US" sz="1400" b="0" i="0" u="none">
                <a:solidFill>
                  <a:schemeClr val="dk2"/>
                </a:solidFill>
                <a:latin typeface="Verdana"/>
                <a:ea typeface="Verdana"/>
                <a:cs typeface="Verdana"/>
                <a:sym typeface="Verdana"/>
              </a:rPr>
              <a:t>68</a:t>
            </a:fld>
            <a:endParaRPr/>
          </a:p>
        </p:txBody>
      </p:sp>
      <p:sp>
        <p:nvSpPr>
          <p:cNvPr id="1178" name="Google Shape;1178;g6ccff48c71_1_75"/>
          <p:cNvSpPr txBox="1"/>
          <p:nvPr/>
        </p:nvSpPr>
        <p:spPr>
          <a:xfrm>
            <a:off x="2208212" y="5661025"/>
            <a:ext cx="7559700" cy="576300"/>
          </a:xfrm>
          <a:prstGeom prst="rect">
            <a:avLst/>
          </a:prstGeom>
          <a:solidFill>
            <a:schemeClr val="lt1"/>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1179" name="Google Shape;1179;g6ccff48c71_1_75"/>
          <p:cNvSpPr txBox="1"/>
          <p:nvPr/>
        </p:nvSpPr>
        <p:spPr>
          <a:xfrm>
            <a:off x="1770062" y="5676900"/>
            <a:ext cx="8556600" cy="647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b="0" i="0" u="none">
                <a:solidFill>
                  <a:schemeClr val="dk1"/>
                </a:solidFill>
                <a:latin typeface="Calibri"/>
                <a:ea typeface="Calibri"/>
                <a:cs typeface="Calibri"/>
                <a:sym typeface="Calibri"/>
              </a:rPr>
              <a:t>The call activity refers to a process model that can be invoked by more than one process </a:t>
            </a:r>
            <a:endParaRPr/>
          </a:p>
          <a:p>
            <a:pPr marL="0" marR="0" lvl="0" indent="0" algn="l" rtl="0">
              <a:lnSpc>
                <a:spcPct val="100000"/>
              </a:lnSpc>
              <a:spcBef>
                <a:spcPts val="0"/>
              </a:spcBef>
              <a:spcAft>
                <a:spcPts val="0"/>
              </a:spcAft>
              <a:buClr>
                <a:schemeClr val="dk1"/>
              </a:buClr>
              <a:buSzPts val="1800"/>
              <a:buFont typeface="Calibri"/>
              <a:buNone/>
            </a:pPr>
            <a:r>
              <a:rPr lang="en-US" sz="1800" b="0" i="0" u="none">
                <a:solidFill>
                  <a:schemeClr val="dk1"/>
                </a:solidFill>
                <a:latin typeface="Calibri"/>
                <a:ea typeface="Calibri"/>
                <a:cs typeface="Calibri"/>
                <a:sym typeface="Calibri"/>
              </a:rPr>
              <a:t>In the same process model collection </a:t>
            </a:r>
            <a:endParaRPr/>
          </a:p>
        </p:txBody>
      </p:sp>
      <p:sp>
        <p:nvSpPr>
          <p:cNvPr id="1180" name="Google Shape;1180;g6ccff48c71_1_75"/>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68</a:t>
            </a:fld>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1185" name="Google Shape;1185;g6ccff48c71_1_84"/>
          <p:cNvSpPr txBox="1">
            <a:spLocks noGrp="1"/>
          </p:cNvSpPr>
          <p:nvPr>
            <p:ph type="title"/>
          </p:nvPr>
        </p:nvSpPr>
        <p:spPr>
          <a:xfrm>
            <a:off x="192087" y="685800"/>
            <a:ext cx="9461400" cy="792300"/>
          </a:xfrm>
          <a:prstGeom prst="rect">
            <a:avLst/>
          </a:prstGeom>
          <a:noFill/>
          <a:ln>
            <a:noFill/>
          </a:ln>
        </p:spPr>
        <p:txBody>
          <a:bodyPr spcFirstLastPara="1" wrap="square" lIns="91425" tIns="45700" rIns="91425" bIns="45700" anchor="ctr" anchorCtr="0">
            <a:noAutofit/>
          </a:bodyPr>
          <a:lstStyle/>
          <a:p>
            <a:pPr marL="180975" lvl="0" indent="0" algn="l" rtl="0">
              <a:lnSpc>
                <a:spcPct val="90000"/>
              </a:lnSpc>
              <a:spcBef>
                <a:spcPts val="0"/>
              </a:spcBef>
              <a:spcAft>
                <a:spcPts val="0"/>
              </a:spcAft>
              <a:buClr>
                <a:schemeClr val="dk1"/>
              </a:buClr>
              <a:buSzPts val="4000"/>
              <a:buFont typeface="Calibri"/>
              <a:buNone/>
            </a:pPr>
            <a:r>
              <a:rPr lang="en-US" sz="4000" b="0" i="0" u="none">
                <a:solidFill>
                  <a:schemeClr val="dk1"/>
                </a:solidFill>
                <a:latin typeface="Calibri"/>
                <a:ea typeface="Calibri"/>
                <a:cs typeface="Calibri"/>
                <a:sym typeface="Calibri"/>
              </a:rPr>
              <a:t>Identify parts of a process that should be repeated</a:t>
            </a:r>
            <a:endParaRPr/>
          </a:p>
        </p:txBody>
      </p:sp>
      <p:sp>
        <p:nvSpPr>
          <p:cNvPr id="1186" name="Google Shape;1186;g6ccff48c71_1_84"/>
          <p:cNvSpPr txBox="1"/>
          <p:nvPr/>
        </p:nvSpPr>
        <p:spPr>
          <a:xfrm>
            <a:off x="3935412" y="2774950"/>
            <a:ext cx="8534400" cy="523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800"/>
              <a:buFont typeface="Arial"/>
              <a:buNone/>
            </a:pPr>
            <a:r>
              <a:rPr lang="en-US" sz="2800" b="1" i="0" u="none">
                <a:solidFill>
                  <a:schemeClr val="dk1"/>
                </a:solidFill>
                <a:latin typeface="Arial"/>
                <a:ea typeface="Arial"/>
                <a:cs typeface="Arial"/>
                <a:sym typeface="Arial"/>
              </a:rPr>
              <a:t>equivalent to:</a:t>
            </a:r>
            <a:endParaRPr/>
          </a:p>
        </p:txBody>
      </p:sp>
      <p:pic>
        <p:nvPicPr>
          <p:cNvPr id="1187" name="Google Shape;1187;g6ccff48c71_1_84" descr="ch3_MinisterialCorrespondence.png"/>
          <p:cNvPicPr preferRelativeResize="0"/>
          <p:nvPr/>
        </p:nvPicPr>
        <p:blipFill rotWithShape="1">
          <a:blip r:embed="rId3">
            <a:alphaModFix/>
          </a:blip>
          <a:srcRect/>
          <a:stretch/>
        </p:blipFill>
        <p:spPr>
          <a:xfrm>
            <a:off x="4162425" y="1304925"/>
            <a:ext cx="7308851" cy="1063625"/>
          </a:xfrm>
          <a:prstGeom prst="rect">
            <a:avLst/>
          </a:prstGeom>
          <a:noFill/>
          <a:ln>
            <a:noFill/>
          </a:ln>
        </p:spPr>
      </p:pic>
      <p:pic>
        <p:nvPicPr>
          <p:cNvPr id="1188" name="Google Shape;1188;g6ccff48c71_1_84" descr="ch4_MinisterialCorrespondenceLoop.png"/>
          <p:cNvPicPr preferRelativeResize="0"/>
          <p:nvPr/>
        </p:nvPicPr>
        <p:blipFill rotWithShape="1">
          <a:blip r:embed="rId4">
            <a:alphaModFix/>
          </a:blip>
          <a:srcRect/>
          <a:stretch/>
        </p:blipFill>
        <p:spPr>
          <a:xfrm>
            <a:off x="4511675" y="3716337"/>
            <a:ext cx="6273801" cy="2911474"/>
          </a:xfrm>
          <a:prstGeom prst="rect">
            <a:avLst/>
          </a:prstGeom>
          <a:noFill/>
          <a:ln>
            <a:noFill/>
          </a:ln>
        </p:spPr>
      </p:pic>
      <p:sp>
        <p:nvSpPr>
          <p:cNvPr id="1189" name="Google Shape;1189;g6ccff48c71_1_84"/>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69</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55"/>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 </a:t>
            </a:r>
            <a:endParaRPr/>
          </a:p>
        </p:txBody>
      </p:sp>
      <p:sp>
        <p:nvSpPr>
          <p:cNvPr id="588" name="Google Shape;588;p55"/>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2"/>
              </a:buClr>
              <a:buSzPts val="1400"/>
              <a:buFont typeface="Verdana"/>
              <a:buNone/>
            </a:pPr>
            <a:fld id="{00000000-1234-1234-1234-123412341234}" type="slidenum">
              <a:rPr lang="en-US" sz="1400" b="0" i="0" u="none">
                <a:solidFill>
                  <a:schemeClr val="dk2"/>
                </a:solidFill>
                <a:latin typeface="Verdana"/>
                <a:ea typeface="Verdana"/>
                <a:cs typeface="Verdana"/>
                <a:sym typeface="Verdana"/>
              </a:rPr>
              <a:t>7</a:t>
            </a:fld>
            <a:endParaRPr/>
          </a:p>
        </p:txBody>
      </p:sp>
      <p:pic>
        <p:nvPicPr>
          <p:cNvPr id="589" name="Google Shape;589;p55" descr="Schermata 2013-10-30 a 09.23.44.png"/>
          <p:cNvPicPr preferRelativeResize="0"/>
          <p:nvPr/>
        </p:nvPicPr>
        <p:blipFill rotWithShape="1">
          <a:blip r:embed="rId3">
            <a:alphaModFix/>
          </a:blip>
          <a:srcRect/>
          <a:stretch/>
        </p:blipFill>
        <p:spPr>
          <a:xfrm>
            <a:off x="1524000" y="1666875"/>
            <a:ext cx="9144000" cy="4586287"/>
          </a:xfrm>
          <a:prstGeom prst="rect">
            <a:avLst/>
          </a:prstGeom>
          <a:noFill/>
          <a:ln>
            <a:noFill/>
          </a:ln>
        </p:spPr>
      </p:pic>
      <p:sp>
        <p:nvSpPr>
          <p:cNvPr id="590" name="Google Shape;590;p55"/>
          <p:cNvSpPr txBox="1"/>
          <p:nvPr/>
        </p:nvSpPr>
        <p:spPr>
          <a:xfrm>
            <a:off x="550862" y="260350"/>
            <a:ext cx="7772400" cy="9906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2"/>
              </a:buClr>
              <a:buSzPts val="3200"/>
              <a:buFont typeface="Calibri"/>
              <a:buNone/>
            </a:pPr>
            <a:r>
              <a:rPr lang="en-US" sz="3200" b="1" i="0" u="none">
                <a:solidFill>
                  <a:schemeClr val="dk2"/>
                </a:solidFill>
                <a:latin typeface="Calibri"/>
                <a:ea typeface="Calibri"/>
                <a:cs typeface="Calibri"/>
                <a:sym typeface="Calibri"/>
              </a:rPr>
              <a:t>BPMN 2.0 (http://www.bpmn.org/)</a:t>
            </a:r>
            <a:endParaRPr/>
          </a:p>
        </p:txBody>
      </p:sp>
      <p:sp>
        <p:nvSpPr>
          <p:cNvPr id="591" name="Google Shape;591;p55"/>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7</a:t>
            </a:fld>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sp>
        <p:nvSpPr>
          <p:cNvPr id="1194" name="Google Shape;1194;g6ccff48c71_1_92"/>
          <p:cNvSpPr txBox="1">
            <a:spLocks noGrp="1"/>
          </p:cNvSpPr>
          <p:nvPr>
            <p:ph type="title"/>
          </p:nvPr>
        </p:nvSpPr>
        <p:spPr>
          <a:xfrm>
            <a:off x="407972" y="493700"/>
            <a:ext cx="10128300" cy="1143000"/>
          </a:xfrm>
          <a:prstGeom prst="rect">
            <a:avLst/>
          </a:prstGeom>
          <a:noFill/>
          <a:ln>
            <a:noFill/>
          </a:ln>
        </p:spPr>
        <p:txBody>
          <a:bodyPr spcFirstLastPara="1" wrap="square" lIns="91425" tIns="45700" rIns="91425" bIns="45700" anchor="ctr" anchorCtr="0">
            <a:noAutofit/>
          </a:bodyPr>
          <a:lstStyle/>
          <a:p>
            <a:pPr marL="180975" lvl="0" indent="0" algn="l" rtl="0">
              <a:lnSpc>
                <a:spcPct val="90000"/>
              </a:lnSpc>
              <a:spcBef>
                <a:spcPts val="0"/>
              </a:spcBef>
              <a:spcAft>
                <a:spcPts val="0"/>
              </a:spcAft>
              <a:buClr>
                <a:schemeClr val="dk1"/>
              </a:buClr>
              <a:buSzPts val="4000"/>
              <a:buFont typeface="Calibri"/>
              <a:buNone/>
            </a:pPr>
            <a:r>
              <a:rPr lang="en-US" sz="4000" b="0" i="0" u="none">
                <a:solidFill>
                  <a:schemeClr val="dk1"/>
                </a:solidFill>
                <a:latin typeface="Calibri"/>
                <a:ea typeface="Calibri"/>
                <a:cs typeface="Calibri"/>
                <a:sym typeface="Calibri"/>
              </a:rPr>
              <a:t>Share common fragments across multiple processes: example</a:t>
            </a:r>
            <a:endParaRPr/>
          </a:p>
        </p:txBody>
      </p:sp>
      <p:pic>
        <p:nvPicPr>
          <p:cNvPr id="1195" name="Google Shape;1195;g6ccff48c71_1_92" descr="ch4_LoanHierarchy2.png"/>
          <p:cNvPicPr preferRelativeResize="0"/>
          <p:nvPr/>
        </p:nvPicPr>
        <p:blipFill rotWithShape="1">
          <a:blip r:embed="rId3">
            <a:alphaModFix/>
          </a:blip>
          <a:srcRect/>
          <a:stretch/>
        </p:blipFill>
        <p:spPr>
          <a:xfrm>
            <a:off x="2279650" y="1649412"/>
            <a:ext cx="8388348" cy="5208587"/>
          </a:xfrm>
          <a:prstGeom prst="rect">
            <a:avLst/>
          </a:prstGeom>
          <a:noFill/>
          <a:ln>
            <a:noFill/>
          </a:ln>
        </p:spPr>
      </p:pic>
      <p:sp>
        <p:nvSpPr>
          <p:cNvPr id="1196" name="Google Shape;1196;g6ccff48c71_1_92"/>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70</a:t>
            </a:fld>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200"/>
        <p:cNvGrpSpPr/>
        <p:nvPr/>
      </p:nvGrpSpPr>
      <p:grpSpPr>
        <a:xfrm>
          <a:off x="0" y="0"/>
          <a:ext cx="0" cy="0"/>
          <a:chOff x="0" y="0"/>
          <a:chExt cx="0" cy="0"/>
        </a:xfrm>
      </p:grpSpPr>
      <p:sp>
        <p:nvSpPr>
          <p:cNvPr id="1201" name="Google Shape;1201;g6ccff48c71_1_9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More On the Loop</a:t>
            </a:r>
            <a:endParaRPr/>
          </a:p>
        </p:txBody>
      </p:sp>
      <p:pic>
        <p:nvPicPr>
          <p:cNvPr id="1202" name="Google Shape;1202;g6ccff48c71_1_98"/>
          <p:cNvPicPr preferRelativeResize="0">
            <a:picLocks noGrp="1"/>
          </p:cNvPicPr>
          <p:nvPr>
            <p:ph type="body" idx="1"/>
          </p:nvPr>
        </p:nvPicPr>
        <p:blipFill rotWithShape="1">
          <a:blip r:embed="rId3">
            <a:alphaModFix/>
          </a:blip>
          <a:srcRect r="50157"/>
          <a:stretch/>
        </p:blipFill>
        <p:spPr>
          <a:xfrm>
            <a:off x="3359150" y="1571625"/>
            <a:ext cx="5400600" cy="2090700"/>
          </a:xfrm>
          <a:prstGeom prst="rect">
            <a:avLst/>
          </a:prstGeom>
          <a:noFill/>
          <a:ln>
            <a:noFill/>
          </a:ln>
        </p:spPr>
      </p:pic>
      <p:sp>
        <p:nvSpPr>
          <p:cNvPr id="1203" name="Google Shape;1203;g6ccff48c71_1_98"/>
          <p:cNvSpPr txBox="1"/>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Verdana"/>
              <a:buNone/>
            </a:pPr>
            <a:fld id="{00000000-1234-1234-1234-123412341234}" type="slidenum">
              <a:rPr lang="en-US" sz="1200" b="0" i="0" u="none">
                <a:solidFill>
                  <a:srgbClr val="898989"/>
                </a:solidFill>
                <a:latin typeface="Verdana"/>
                <a:ea typeface="Verdana"/>
                <a:cs typeface="Verdana"/>
                <a:sym typeface="Verdana"/>
              </a:rPr>
              <a:t>71</a:t>
            </a:fld>
            <a:endParaRPr/>
          </a:p>
        </p:txBody>
      </p:sp>
      <p:pic>
        <p:nvPicPr>
          <p:cNvPr id="1204" name="Google Shape;1204;g6ccff48c71_1_98"/>
          <p:cNvPicPr preferRelativeResize="0"/>
          <p:nvPr/>
        </p:nvPicPr>
        <p:blipFill rotWithShape="1">
          <a:blip r:embed="rId3">
            <a:alphaModFix/>
          </a:blip>
          <a:srcRect l="50748"/>
          <a:stretch/>
        </p:blipFill>
        <p:spPr>
          <a:xfrm>
            <a:off x="3503612" y="4094162"/>
            <a:ext cx="5699126" cy="2232025"/>
          </a:xfrm>
          <a:prstGeom prst="rect">
            <a:avLst/>
          </a:prstGeom>
          <a:noFill/>
          <a:ln>
            <a:noFill/>
          </a:ln>
        </p:spPr>
      </p:pic>
      <p:sp>
        <p:nvSpPr>
          <p:cNvPr id="1205" name="Google Shape;1205;g6ccff48c71_1_98"/>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71</a:t>
            </a:fld>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210"/>
        <p:cNvGrpSpPr/>
        <p:nvPr/>
      </p:nvGrpSpPr>
      <p:grpSpPr>
        <a:xfrm>
          <a:off x="0" y="0"/>
          <a:ext cx="0" cy="0"/>
          <a:chOff x="0" y="0"/>
          <a:chExt cx="0" cy="0"/>
        </a:xfrm>
      </p:grpSpPr>
      <p:sp>
        <p:nvSpPr>
          <p:cNvPr id="1211" name="Google Shape;1211;g6ccff48c71_1_195"/>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Multi-Instance Activity</a:t>
            </a:r>
            <a:endParaRPr/>
          </a:p>
        </p:txBody>
      </p:sp>
      <p:sp>
        <p:nvSpPr>
          <p:cNvPr id="1212" name="Google Shape;1212;g6ccff48c71_1_195"/>
          <p:cNvSpPr txBox="1">
            <a:spLocks noGrp="1"/>
          </p:cNvSpPr>
          <p:nvPr>
            <p:ph type="body" idx="1"/>
          </p:nvPr>
        </p:nvSpPr>
        <p:spPr>
          <a:xfrm>
            <a:off x="838200" y="1825625"/>
            <a:ext cx="6606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Multi-instance activity can run with other identical activities simultaneously</a:t>
            </a:r>
            <a:endParaRPr/>
          </a:p>
          <a:p>
            <a:pPr marL="0" lvl="0" indent="0" algn="l" rtl="0">
              <a:spcBef>
                <a:spcPts val="1000"/>
              </a:spcBef>
              <a:spcAft>
                <a:spcPts val="0"/>
              </a:spcAft>
              <a:buNone/>
            </a:pPr>
            <a:endParaRPr/>
          </a:p>
          <a:p>
            <a:pPr marL="0" lvl="0" indent="0" algn="l" rtl="0">
              <a:spcBef>
                <a:spcPts val="1000"/>
              </a:spcBef>
              <a:spcAft>
                <a:spcPts val="0"/>
              </a:spcAft>
              <a:buNone/>
            </a:pPr>
            <a:r>
              <a:rPr lang="en-US"/>
              <a:t>Multi-instance marker will cause the activity to be executed multiple times at run-time</a:t>
            </a:r>
            <a:endParaRPr/>
          </a:p>
          <a:p>
            <a:pPr marL="0" lvl="0" indent="0" algn="l" rtl="0">
              <a:spcBef>
                <a:spcPts val="1000"/>
              </a:spcBef>
              <a:spcAft>
                <a:spcPts val="0"/>
              </a:spcAft>
              <a:buNone/>
            </a:pPr>
            <a:endParaRPr/>
          </a:p>
          <a:p>
            <a:pPr marL="0" lvl="0" indent="0" algn="l" rtl="0">
              <a:spcBef>
                <a:spcPts val="1000"/>
              </a:spcBef>
              <a:spcAft>
                <a:spcPts val="0"/>
              </a:spcAft>
              <a:buNone/>
            </a:pPr>
            <a:r>
              <a:rPr lang="en-US"/>
              <a:t>The instance may executed in parallel or sequential</a:t>
            </a:r>
            <a:endParaRPr/>
          </a:p>
        </p:txBody>
      </p:sp>
      <p:sp>
        <p:nvSpPr>
          <p:cNvPr id="1213" name="Google Shape;1213;g6ccff48c71_1_195"/>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72</a:t>
            </a:fld>
            <a:endParaRPr/>
          </a:p>
        </p:txBody>
      </p:sp>
      <p:pic>
        <p:nvPicPr>
          <p:cNvPr id="1214" name="Google Shape;1214;g6ccff48c71_1_195"/>
          <p:cNvPicPr preferRelativeResize="0"/>
          <p:nvPr/>
        </p:nvPicPr>
        <p:blipFill>
          <a:blip r:embed="rId3">
            <a:alphaModFix/>
          </a:blip>
          <a:stretch>
            <a:fillRect/>
          </a:stretch>
        </p:blipFill>
        <p:spPr>
          <a:xfrm>
            <a:off x="7674050" y="2414775"/>
            <a:ext cx="4070925" cy="3217625"/>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219"/>
        <p:cNvGrpSpPr/>
        <p:nvPr/>
      </p:nvGrpSpPr>
      <p:grpSpPr>
        <a:xfrm>
          <a:off x="0" y="0"/>
          <a:ext cx="0" cy="0"/>
          <a:chOff x="0" y="0"/>
          <a:chExt cx="0" cy="0"/>
        </a:xfrm>
      </p:grpSpPr>
      <p:sp>
        <p:nvSpPr>
          <p:cNvPr id="1220" name="Google Shape;1220;g6ccff48c71_1_203"/>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Multi Instance Vs. Loop Activity</a:t>
            </a:r>
            <a:endParaRPr/>
          </a:p>
        </p:txBody>
      </p:sp>
      <p:sp>
        <p:nvSpPr>
          <p:cNvPr id="1221" name="Google Shape;1221;g6ccff48c71_1_203"/>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73</a:t>
            </a:fld>
            <a:endParaRPr/>
          </a:p>
        </p:txBody>
      </p:sp>
      <p:sp>
        <p:nvSpPr>
          <p:cNvPr id="1222" name="Google Shape;1222;g6ccff48c71_1_203"/>
          <p:cNvSpPr txBox="1">
            <a:spLocks noGrp="1"/>
          </p:cNvSpPr>
          <p:nvPr>
            <p:ph type="body" idx="4294967295"/>
          </p:nvPr>
        </p:nvSpPr>
        <p:spPr>
          <a:xfrm>
            <a:off x="838200" y="1825625"/>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400"/>
              <a:t>Use Loop when:</a:t>
            </a:r>
            <a:endParaRPr sz="2400"/>
          </a:p>
          <a:p>
            <a:pPr marL="457200" lvl="0" indent="-381000" algn="l" rtl="0">
              <a:spcBef>
                <a:spcPts val="1000"/>
              </a:spcBef>
              <a:spcAft>
                <a:spcPts val="0"/>
              </a:spcAft>
              <a:buSzPts val="2400"/>
              <a:buChar char="•"/>
            </a:pPr>
            <a:r>
              <a:rPr lang="en-US" sz="2400"/>
              <a:t>Loops for as long as the underlying looping condition is true</a:t>
            </a:r>
            <a:endParaRPr sz="2400"/>
          </a:p>
          <a:p>
            <a:pPr marL="457200" lvl="0" indent="-381000" algn="l" rtl="0">
              <a:spcBef>
                <a:spcPts val="0"/>
              </a:spcBef>
              <a:spcAft>
                <a:spcPts val="0"/>
              </a:spcAft>
              <a:buSzPts val="2400"/>
              <a:buChar char="•"/>
            </a:pPr>
            <a:r>
              <a:rPr lang="en-US" sz="2400"/>
              <a:t>Condition must be evaluated for every loop iteration (in beginning or end of iteration)</a:t>
            </a:r>
            <a:endParaRPr sz="2400"/>
          </a:p>
          <a:p>
            <a:pPr marL="457200" lvl="0" indent="-381000" algn="l" rtl="0">
              <a:spcBef>
                <a:spcPts val="0"/>
              </a:spcBef>
              <a:spcAft>
                <a:spcPts val="0"/>
              </a:spcAft>
              <a:buSzPts val="2400"/>
              <a:buChar char="•"/>
            </a:pPr>
            <a:r>
              <a:rPr lang="en-US" sz="2400"/>
              <a:t>→ While (condition)</a:t>
            </a:r>
            <a:endParaRPr sz="2400"/>
          </a:p>
          <a:p>
            <a:pPr marL="0" lvl="0" indent="0" algn="l" rtl="0">
              <a:spcBef>
                <a:spcPts val="1000"/>
              </a:spcBef>
              <a:spcAft>
                <a:spcPts val="0"/>
              </a:spcAft>
              <a:buNone/>
            </a:pPr>
            <a:endParaRPr sz="2400"/>
          </a:p>
          <a:p>
            <a:pPr marL="0" lvl="0" indent="0" algn="l" rtl="0">
              <a:spcBef>
                <a:spcPts val="1000"/>
              </a:spcBef>
              <a:spcAft>
                <a:spcPts val="0"/>
              </a:spcAft>
              <a:buNone/>
            </a:pPr>
            <a:r>
              <a:rPr lang="en-US" sz="2400"/>
              <a:t>Use multi-instance when:</a:t>
            </a:r>
            <a:endParaRPr sz="2400"/>
          </a:p>
          <a:p>
            <a:pPr marL="457200" lvl="0" indent="-381000" algn="l" rtl="0">
              <a:spcBef>
                <a:spcPts val="1000"/>
              </a:spcBef>
              <a:spcAft>
                <a:spcPts val="0"/>
              </a:spcAft>
              <a:buSzPts val="2400"/>
              <a:buChar char="•"/>
            </a:pPr>
            <a:r>
              <a:rPr lang="en-US" sz="2400"/>
              <a:t>Activity is performed may times with different data sets</a:t>
            </a:r>
            <a:endParaRPr sz="2400"/>
          </a:p>
          <a:p>
            <a:pPr marL="457200" lvl="0" indent="-381000" algn="l" rtl="0">
              <a:spcBef>
                <a:spcPts val="0"/>
              </a:spcBef>
              <a:spcAft>
                <a:spcPts val="0"/>
              </a:spcAft>
              <a:buSzPts val="2400"/>
              <a:buChar char="•"/>
            </a:pPr>
            <a:r>
              <a:rPr lang="en-US" sz="2400"/>
              <a:t>For example: when a company’s manager receives reports from his employees he or she will need to evaluate them many times, each time with different data</a:t>
            </a:r>
            <a:endParaRPr sz="2400"/>
          </a:p>
          <a:p>
            <a:pPr marL="457200" lvl="0" indent="-381000" algn="l" rtl="0">
              <a:spcBef>
                <a:spcPts val="0"/>
              </a:spcBef>
              <a:spcAft>
                <a:spcPts val="0"/>
              </a:spcAft>
              <a:buSzPts val="2400"/>
              <a:buChar char="•"/>
            </a:pPr>
            <a:r>
              <a:rPr lang="en-US" sz="2400"/>
              <a:t>→ Foreach (x in array of instants)</a:t>
            </a:r>
            <a:endParaRPr sz="240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226"/>
        <p:cNvGrpSpPr/>
        <p:nvPr/>
      </p:nvGrpSpPr>
      <p:grpSpPr>
        <a:xfrm>
          <a:off x="0" y="0"/>
          <a:ext cx="0" cy="0"/>
          <a:chOff x="0" y="0"/>
          <a:chExt cx="0" cy="0"/>
        </a:xfrm>
      </p:grpSpPr>
      <p:sp>
        <p:nvSpPr>
          <p:cNvPr id="1227" name="Google Shape;1227;g6ccff48c71_1_210"/>
          <p:cNvSpPr txBox="1">
            <a:spLocks noGrp="1"/>
          </p:cNvSpPr>
          <p:nvPr>
            <p:ph type="title"/>
          </p:nvPr>
        </p:nvSpPr>
        <p:spPr>
          <a:xfrm>
            <a:off x="373625" y="38725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Use of Multiple-Instance Activity (in parallel)</a:t>
            </a:r>
            <a:endParaRPr/>
          </a:p>
        </p:txBody>
      </p:sp>
      <p:sp>
        <p:nvSpPr>
          <p:cNvPr id="1228" name="Google Shape;1228;g6ccff48c71_1_210"/>
          <p:cNvSpPr txBox="1"/>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Verdana"/>
              <a:buNone/>
            </a:pPr>
            <a:fld id="{00000000-1234-1234-1234-123412341234}" type="slidenum">
              <a:rPr lang="en-US" sz="1200" b="0" i="0" u="none">
                <a:solidFill>
                  <a:srgbClr val="898989"/>
                </a:solidFill>
                <a:latin typeface="Verdana"/>
                <a:ea typeface="Verdana"/>
                <a:cs typeface="Verdana"/>
                <a:sym typeface="Verdana"/>
              </a:rPr>
              <a:t>74</a:t>
            </a:fld>
            <a:endParaRPr/>
          </a:p>
        </p:txBody>
      </p:sp>
      <p:pic>
        <p:nvPicPr>
          <p:cNvPr id="1229" name="Google Shape;1229;g6ccff48c71_1_210"/>
          <p:cNvPicPr preferRelativeResize="0"/>
          <p:nvPr/>
        </p:nvPicPr>
        <p:blipFill rotWithShape="1">
          <a:blip r:embed="rId3">
            <a:alphaModFix/>
          </a:blip>
          <a:srcRect/>
          <a:stretch/>
        </p:blipFill>
        <p:spPr>
          <a:xfrm>
            <a:off x="1351125" y="1570025"/>
            <a:ext cx="8723312" cy="3730626"/>
          </a:xfrm>
          <a:prstGeom prst="rect">
            <a:avLst/>
          </a:prstGeom>
          <a:noFill/>
          <a:ln>
            <a:noFill/>
          </a:ln>
        </p:spPr>
      </p:pic>
      <p:sp>
        <p:nvSpPr>
          <p:cNvPr id="1230" name="Google Shape;1230;g6ccff48c71_1_210"/>
          <p:cNvSpPr txBox="1"/>
          <p:nvPr/>
        </p:nvSpPr>
        <p:spPr>
          <a:xfrm>
            <a:off x="6323012" y="4292600"/>
            <a:ext cx="3705300" cy="1876500"/>
          </a:xfrm>
          <a:prstGeom prst="rect">
            <a:avLst/>
          </a:prstGeom>
          <a:gradFill>
            <a:gsLst>
              <a:gs pos="0">
                <a:srgbClr val="F7BDA4"/>
              </a:gs>
              <a:gs pos="50000">
                <a:srgbClr val="F5B195"/>
              </a:gs>
              <a:gs pos="100000">
                <a:srgbClr val="F8A581"/>
              </a:gs>
            </a:gsLst>
            <a:lin ang="5400012"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2"/>
              </a:buClr>
              <a:buSzPts val="2400"/>
              <a:buFont typeface="Calibri"/>
              <a:buNone/>
            </a:pPr>
            <a:r>
              <a:rPr lang="en-US" sz="2400" b="0" i="0" u="none">
                <a:solidFill>
                  <a:schemeClr val="dk2"/>
                </a:solidFill>
                <a:latin typeface="Calibri"/>
                <a:ea typeface="Calibri"/>
                <a:cs typeface="Calibri"/>
                <a:sym typeface="Calibri"/>
              </a:rPr>
              <a:t>Use of Multiple-Instance Activity </a:t>
            </a:r>
            <a:endParaRPr/>
          </a:p>
          <a:p>
            <a:pPr marL="0" marR="0" lvl="0" indent="0" algn="ctr" rtl="0">
              <a:lnSpc>
                <a:spcPct val="100000"/>
              </a:lnSpc>
              <a:spcBef>
                <a:spcPts val="0"/>
              </a:spcBef>
              <a:spcAft>
                <a:spcPts val="0"/>
              </a:spcAft>
              <a:buClr>
                <a:schemeClr val="dk2"/>
              </a:buClr>
              <a:buSzPts val="2400"/>
              <a:buFont typeface="Calibri"/>
              <a:buNone/>
            </a:pPr>
            <a:r>
              <a:rPr lang="en-US" sz="2400" b="0" i="0" u="none">
                <a:solidFill>
                  <a:schemeClr val="dk2"/>
                </a:solidFill>
                <a:latin typeface="Calibri"/>
                <a:ea typeface="Calibri"/>
                <a:cs typeface="Calibri"/>
                <a:sym typeface="Calibri"/>
              </a:rPr>
              <a:t>(in sequence)</a:t>
            </a:r>
            <a:endParaRPr/>
          </a:p>
        </p:txBody>
      </p:sp>
      <p:pic>
        <p:nvPicPr>
          <p:cNvPr id="1231" name="Google Shape;1231;g6ccff48c71_1_210" descr="bpm-book-weske_154.png"/>
          <p:cNvPicPr preferRelativeResize="0"/>
          <p:nvPr/>
        </p:nvPicPr>
        <p:blipFill rotWithShape="1">
          <a:blip r:embed="rId4">
            <a:alphaModFix/>
          </a:blip>
          <a:srcRect l="26837" t="42042" r="37955" b="42042"/>
          <a:stretch/>
        </p:blipFill>
        <p:spPr>
          <a:xfrm>
            <a:off x="6807200" y="5540375"/>
            <a:ext cx="2736850" cy="576263"/>
          </a:xfrm>
          <a:prstGeom prst="rect">
            <a:avLst/>
          </a:prstGeom>
          <a:noFill/>
          <a:ln>
            <a:noFill/>
          </a:ln>
        </p:spPr>
      </p:pic>
      <p:sp>
        <p:nvSpPr>
          <p:cNvPr id="1232" name="Google Shape;1232;g6ccff48c71_1_210"/>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74</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236"/>
        <p:cNvGrpSpPr/>
        <p:nvPr/>
      </p:nvGrpSpPr>
      <p:grpSpPr>
        <a:xfrm>
          <a:off x="0" y="0"/>
          <a:ext cx="0" cy="0"/>
          <a:chOff x="0" y="0"/>
          <a:chExt cx="0" cy="0"/>
        </a:xfrm>
      </p:grpSpPr>
      <p:sp>
        <p:nvSpPr>
          <p:cNvPr id="1237" name="Google Shape;1237;g6ccff48c71_1_115"/>
          <p:cNvSpPr txBox="1">
            <a:spLocks noGrp="1"/>
          </p:cNvSpPr>
          <p:nvPr>
            <p:ph type="title"/>
          </p:nvPr>
        </p:nvSpPr>
        <p:spPr>
          <a:xfrm>
            <a:off x="838200" y="620712"/>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Exercise - Model the following process fragment</a:t>
            </a:r>
            <a:endParaRPr/>
          </a:p>
        </p:txBody>
      </p:sp>
      <p:sp>
        <p:nvSpPr>
          <p:cNvPr id="1238" name="Google Shape;1238;g6ccff48c71_1_115"/>
          <p:cNvSpPr txBox="1">
            <a:spLocks noGrp="1"/>
          </p:cNvSpPr>
          <p:nvPr>
            <p:ph type="body" idx="1"/>
          </p:nvPr>
        </p:nvSpPr>
        <p:spPr>
          <a:xfrm>
            <a:off x="838200" y="2216150"/>
            <a:ext cx="10515600" cy="4351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en-US" sz="2800" b="0" i="0" u="none" dirty="0">
                <a:solidFill>
                  <a:schemeClr val="dk1"/>
                </a:solidFill>
                <a:latin typeface="Calibri"/>
                <a:ea typeface="Calibri"/>
                <a:cs typeface="Calibri"/>
                <a:sym typeface="Calibri"/>
              </a:rPr>
              <a:t>After a car accident, a statement is sought from two witnesses </a:t>
            </a:r>
            <a:br>
              <a:rPr lang="en-US" sz="2800" b="0" i="0" u="none" dirty="0">
                <a:solidFill>
                  <a:schemeClr val="dk1"/>
                </a:solidFill>
                <a:latin typeface="Calibri"/>
                <a:ea typeface="Calibri"/>
                <a:cs typeface="Calibri"/>
                <a:sym typeface="Calibri"/>
              </a:rPr>
            </a:br>
            <a:r>
              <a:rPr lang="en-US" sz="2800" b="0" i="0" u="none" dirty="0">
                <a:solidFill>
                  <a:schemeClr val="dk1"/>
                </a:solidFill>
                <a:latin typeface="Calibri"/>
                <a:ea typeface="Calibri"/>
                <a:cs typeface="Calibri"/>
                <a:sym typeface="Calibri"/>
              </a:rPr>
              <a:t>out of the five that were present, in order to lodge the insurance </a:t>
            </a:r>
            <a:br>
              <a:rPr lang="en-US" sz="2800" b="0" i="0" u="none" dirty="0">
                <a:solidFill>
                  <a:schemeClr val="dk1"/>
                </a:solidFill>
                <a:latin typeface="Calibri"/>
                <a:ea typeface="Calibri"/>
                <a:cs typeface="Calibri"/>
                <a:sym typeface="Calibri"/>
              </a:rPr>
            </a:br>
            <a:r>
              <a:rPr lang="en-US" sz="2800" b="0" i="0" u="none" dirty="0">
                <a:solidFill>
                  <a:schemeClr val="dk1"/>
                </a:solidFill>
                <a:latin typeface="Calibri"/>
                <a:ea typeface="Calibri"/>
                <a:cs typeface="Calibri"/>
                <a:sym typeface="Calibri"/>
              </a:rPr>
              <a:t>claim.  </a:t>
            </a:r>
            <a:endParaRPr dirty="0"/>
          </a:p>
          <a:p>
            <a:pPr marL="0" marR="0" lvl="0" indent="0" algn="l" rtl="0">
              <a:lnSpc>
                <a:spcPct val="90000"/>
              </a:lnSpc>
              <a:spcBef>
                <a:spcPts val="1000"/>
              </a:spcBef>
              <a:spcAft>
                <a:spcPts val="0"/>
              </a:spcAft>
              <a:buClr>
                <a:schemeClr val="dk1"/>
              </a:buClr>
              <a:buSzPts val="2800"/>
              <a:buFont typeface="Arial"/>
              <a:buNone/>
            </a:pPr>
            <a:endParaRPr sz="2800" b="0" i="0" u="none" dirty="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800"/>
              <a:buFont typeface="Arial"/>
              <a:buNone/>
            </a:pPr>
            <a:r>
              <a:rPr lang="en-US" sz="2800" b="0" i="0" u="none" dirty="0">
                <a:solidFill>
                  <a:schemeClr val="dk1"/>
                </a:solidFill>
                <a:latin typeface="Calibri"/>
                <a:ea typeface="Calibri"/>
                <a:cs typeface="Calibri"/>
                <a:sym typeface="Calibri"/>
              </a:rPr>
              <a:t>As soon as the first two statements are received, the claim can be lodged with the insurance company without waiting for the other statements. </a:t>
            </a:r>
            <a:endParaRPr dirty="0"/>
          </a:p>
          <a:p>
            <a:pPr marL="228600" marR="0" lvl="0" indent="-50800" algn="l" rtl="0">
              <a:lnSpc>
                <a:spcPct val="90000"/>
              </a:lnSpc>
              <a:spcBef>
                <a:spcPts val="1000"/>
              </a:spcBef>
              <a:spcAft>
                <a:spcPts val="0"/>
              </a:spcAft>
              <a:buClr>
                <a:schemeClr val="dk1"/>
              </a:buClr>
              <a:buSzPts val="2800"/>
              <a:buFont typeface="Arial"/>
              <a:buNone/>
            </a:pPr>
            <a:endParaRPr sz="2800" b="0" i="0" u="none" dirty="0">
              <a:solidFill>
                <a:schemeClr val="dk1"/>
              </a:solidFill>
              <a:latin typeface="Calibri"/>
              <a:ea typeface="Calibri"/>
              <a:cs typeface="Calibri"/>
              <a:sym typeface="Calibri"/>
            </a:endParaRPr>
          </a:p>
        </p:txBody>
      </p:sp>
      <p:sp>
        <p:nvSpPr>
          <p:cNvPr id="1239" name="Google Shape;1239;g6ccff48c71_1_115"/>
          <p:cNvSpPr txBox="1"/>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Verdana"/>
              <a:buNone/>
            </a:pPr>
            <a:fld id="{00000000-1234-1234-1234-123412341234}" type="slidenum">
              <a:rPr lang="en-US" sz="1200" b="0" i="0" u="none">
                <a:solidFill>
                  <a:srgbClr val="898989"/>
                </a:solidFill>
                <a:latin typeface="Verdana"/>
                <a:ea typeface="Verdana"/>
                <a:cs typeface="Verdana"/>
                <a:sym typeface="Verdana"/>
              </a:rPr>
              <a:t>75</a:t>
            </a:fld>
            <a:endParaRPr/>
          </a:p>
        </p:txBody>
      </p:sp>
      <p:sp>
        <p:nvSpPr>
          <p:cNvPr id="1240" name="Google Shape;1240;g6ccff48c71_1_115"/>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75</a:t>
            </a:fld>
            <a:endParaRPr/>
          </a:p>
        </p:txBody>
      </p:sp>
      <p:pic>
        <p:nvPicPr>
          <p:cNvPr id="1241" name="Google Shape;1241;g6ccff48c71_1_115"/>
          <p:cNvPicPr preferRelativeResize="0"/>
          <p:nvPr/>
        </p:nvPicPr>
        <p:blipFill>
          <a:blip r:embed="rId3">
            <a:alphaModFix/>
          </a:blip>
          <a:stretch>
            <a:fillRect/>
          </a:stretch>
        </p:blipFill>
        <p:spPr>
          <a:xfrm>
            <a:off x="10361970" y="1287450"/>
            <a:ext cx="1830027" cy="148460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245"/>
        <p:cNvGrpSpPr/>
        <p:nvPr/>
      </p:nvGrpSpPr>
      <p:grpSpPr>
        <a:xfrm>
          <a:off x="0" y="0"/>
          <a:ext cx="0" cy="0"/>
          <a:chOff x="0" y="0"/>
          <a:chExt cx="0" cy="0"/>
        </a:xfrm>
      </p:grpSpPr>
      <p:sp>
        <p:nvSpPr>
          <p:cNvPr id="1246" name="Google Shape;1246;g6ccff48c71_1_12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Solution</a:t>
            </a:r>
            <a:endParaRPr/>
          </a:p>
        </p:txBody>
      </p:sp>
      <p:pic>
        <p:nvPicPr>
          <p:cNvPr id="1247" name="Google Shape;1247;g6ccff48c71_1_123"/>
          <p:cNvPicPr preferRelativeResize="0">
            <a:picLocks noGrp="1"/>
          </p:cNvPicPr>
          <p:nvPr>
            <p:ph type="body" idx="1"/>
          </p:nvPr>
        </p:nvPicPr>
        <p:blipFill rotWithShape="1">
          <a:blip r:embed="rId3">
            <a:alphaModFix/>
          </a:blip>
          <a:srcRect/>
          <a:stretch/>
        </p:blipFill>
        <p:spPr>
          <a:xfrm>
            <a:off x="3063875" y="1219200"/>
            <a:ext cx="6064200" cy="4937100"/>
          </a:xfrm>
          <a:prstGeom prst="rect">
            <a:avLst/>
          </a:prstGeom>
          <a:noFill/>
          <a:ln>
            <a:noFill/>
          </a:ln>
        </p:spPr>
      </p:pic>
      <p:sp>
        <p:nvSpPr>
          <p:cNvPr id="1248" name="Google Shape;1248;g6ccff48c71_1_123"/>
          <p:cNvSpPr txBox="1"/>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Verdana"/>
              <a:buNone/>
            </a:pPr>
            <a:fld id="{00000000-1234-1234-1234-123412341234}" type="slidenum">
              <a:rPr lang="en-US" sz="1200" b="0" i="0" u="none">
                <a:solidFill>
                  <a:srgbClr val="898989"/>
                </a:solidFill>
                <a:latin typeface="Verdana"/>
                <a:ea typeface="Verdana"/>
                <a:cs typeface="Verdana"/>
                <a:sym typeface="Verdana"/>
              </a:rPr>
              <a:t>76</a:t>
            </a:fld>
            <a:endParaRPr/>
          </a:p>
        </p:txBody>
      </p:sp>
      <p:sp>
        <p:nvSpPr>
          <p:cNvPr id="1249" name="Google Shape;1249;g6ccff48c71_1_123"/>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76</a:t>
            </a:fld>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253"/>
        <p:cNvGrpSpPr/>
        <p:nvPr/>
      </p:nvGrpSpPr>
      <p:grpSpPr>
        <a:xfrm>
          <a:off x="0" y="0"/>
          <a:ext cx="0" cy="0"/>
          <a:chOff x="0" y="0"/>
          <a:chExt cx="0" cy="0"/>
        </a:xfrm>
      </p:grpSpPr>
      <p:pic>
        <p:nvPicPr>
          <p:cNvPr id="1254" name="Google Shape;1254;g6ccff48c71_1_130" descr="bpm-book-weske_155.png"/>
          <p:cNvPicPr preferRelativeResize="0"/>
          <p:nvPr/>
        </p:nvPicPr>
        <p:blipFill rotWithShape="1">
          <a:blip r:embed="rId3">
            <a:alphaModFix/>
          </a:blip>
          <a:srcRect/>
          <a:stretch/>
        </p:blipFill>
        <p:spPr>
          <a:xfrm>
            <a:off x="4968875" y="1844675"/>
            <a:ext cx="5648324" cy="3887787"/>
          </a:xfrm>
          <a:prstGeom prst="rect">
            <a:avLst/>
          </a:prstGeom>
          <a:noFill/>
          <a:ln>
            <a:noFill/>
          </a:ln>
        </p:spPr>
      </p:pic>
      <p:sp>
        <p:nvSpPr>
          <p:cNvPr id="1255" name="Google Shape;1255;g6ccff48c71_1_130"/>
          <p:cNvSpPr txBox="1">
            <a:spLocks noGrp="1"/>
          </p:cNvSpPr>
          <p:nvPr>
            <p:ph type="title"/>
          </p:nvPr>
        </p:nvSpPr>
        <p:spPr>
          <a:xfrm>
            <a:off x="479425" y="590550"/>
            <a:ext cx="10648200" cy="914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libri"/>
              <a:buNone/>
            </a:pPr>
            <a:r>
              <a:rPr lang="en-US" sz="4000" b="0" i="0" u="none">
                <a:solidFill>
                  <a:schemeClr val="dk1"/>
                </a:solidFill>
                <a:latin typeface="Calibri"/>
                <a:ea typeface="Calibri"/>
                <a:cs typeface="Calibri"/>
                <a:sym typeface="Calibri"/>
              </a:rPr>
              <a:t>Uncontrolled Repetition: </a:t>
            </a:r>
            <a:r>
              <a:rPr lang="en-US" sz="4000"/>
              <a:t> </a:t>
            </a:r>
            <a:r>
              <a:rPr lang="en-US" sz="4000" b="0" i="0" u="none">
                <a:solidFill>
                  <a:schemeClr val="dk1"/>
                </a:solidFill>
                <a:latin typeface="Calibri"/>
                <a:ea typeface="Calibri"/>
                <a:cs typeface="Calibri"/>
                <a:sym typeface="Calibri"/>
              </a:rPr>
              <a:t>Sample ad-hoc process</a:t>
            </a:r>
            <a:endParaRPr/>
          </a:p>
        </p:txBody>
      </p:sp>
      <p:sp>
        <p:nvSpPr>
          <p:cNvPr id="1256" name="Google Shape;1256;g6ccff48c71_1_130"/>
          <p:cNvSpPr txBox="1"/>
          <p:nvPr/>
        </p:nvSpPr>
        <p:spPr>
          <a:xfrm>
            <a:off x="8991600"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2"/>
              </a:buClr>
              <a:buSzPts val="1400"/>
              <a:buFont typeface="Verdana"/>
              <a:buNone/>
            </a:pPr>
            <a:fld id="{00000000-1234-1234-1234-123412341234}" type="slidenum">
              <a:rPr lang="en-US" sz="1400" b="0" i="0" u="none">
                <a:solidFill>
                  <a:schemeClr val="dk2"/>
                </a:solidFill>
                <a:latin typeface="Verdana"/>
                <a:ea typeface="Verdana"/>
                <a:cs typeface="Verdana"/>
                <a:sym typeface="Verdana"/>
              </a:rPr>
              <a:t>77</a:t>
            </a:fld>
            <a:endParaRPr/>
          </a:p>
        </p:txBody>
      </p:sp>
      <p:sp>
        <p:nvSpPr>
          <p:cNvPr id="1257" name="Google Shape;1257;g6ccff48c71_1_130"/>
          <p:cNvSpPr txBox="1"/>
          <p:nvPr/>
        </p:nvSpPr>
        <p:spPr>
          <a:xfrm>
            <a:off x="3021012" y="5373687"/>
            <a:ext cx="6335700" cy="863700"/>
          </a:xfrm>
          <a:prstGeom prst="rect">
            <a:avLst/>
          </a:prstGeom>
          <a:solidFill>
            <a:schemeClr val="lt1"/>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1258" name="Google Shape;1258;g6ccff48c71_1_130"/>
          <p:cNvSpPr txBox="1"/>
          <p:nvPr/>
        </p:nvSpPr>
        <p:spPr>
          <a:xfrm>
            <a:off x="715962" y="2000250"/>
            <a:ext cx="4246500" cy="3416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b="0" i="0" u="none">
                <a:solidFill>
                  <a:schemeClr val="dk1"/>
                </a:solidFill>
                <a:latin typeface="Calibri"/>
                <a:ea typeface="Calibri"/>
                <a:cs typeface="Calibri"/>
                <a:sym typeface="Calibri"/>
              </a:rPr>
              <a:t>Sometimes we may need to model that one or more activities can be repeated a number of times, without a specific order, until a condition is met. </a:t>
            </a:r>
            <a:endParaRPr/>
          </a:p>
          <a:p>
            <a:pPr marL="0" marR="0" lvl="0" indent="0" algn="l" rtl="0">
              <a:lnSpc>
                <a:spcPct val="100000"/>
              </a:lnSpc>
              <a:spcBef>
                <a:spcPts val="0"/>
              </a:spcBef>
              <a:spcAft>
                <a:spcPts val="0"/>
              </a:spcAft>
              <a:buClr>
                <a:schemeClr val="dk1"/>
              </a:buClr>
              <a:buSzPts val="1800"/>
              <a:buFont typeface="Verdana"/>
              <a:buNone/>
            </a:pPr>
            <a:endParaRPr sz="1800" b="0" i="0" u="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r>
              <a:rPr lang="en-US" sz="1800" b="0" i="0" u="none">
                <a:solidFill>
                  <a:schemeClr val="dk1"/>
                </a:solidFill>
                <a:latin typeface="Calibri"/>
                <a:ea typeface="Calibri"/>
                <a:cs typeface="Calibri"/>
                <a:sym typeface="Calibri"/>
              </a:rPr>
              <a:t>These activities are </a:t>
            </a:r>
            <a:r>
              <a:rPr lang="en-US" sz="1800" b="1" i="0" u="none">
                <a:solidFill>
                  <a:schemeClr val="dk1"/>
                </a:solidFill>
                <a:latin typeface="Calibri"/>
                <a:ea typeface="Calibri"/>
                <a:cs typeface="Calibri"/>
                <a:sym typeface="Calibri"/>
              </a:rPr>
              <a:t>uncontrolled</a:t>
            </a:r>
            <a:r>
              <a:rPr lang="en-US" sz="1800" b="0" i="0" u="none">
                <a:solidFill>
                  <a:schemeClr val="dk1"/>
                </a:solidFill>
                <a:latin typeface="Calibri"/>
                <a:ea typeface="Calibri"/>
                <a:cs typeface="Calibri"/>
                <a:sym typeface="Calibri"/>
              </a:rPr>
              <a:t>, in the sense that they may be repeated multiple times with no specific order, or not occur at all, until a condition is met—in our case the order being fulfilled. </a:t>
            </a:r>
            <a:endParaRPr/>
          </a:p>
          <a:p>
            <a:pPr marL="0" marR="0" lvl="0" indent="0" algn="l" rtl="0">
              <a:lnSpc>
                <a:spcPct val="100000"/>
              </a:lnSpc>
              <a:spcBef>
                <a:spcPts val="0"/>
              </a:spcBef>
              <a:spcAft>
                <a:spcPts val="0"/>
              </a:spcAft>
              <a:buClr>
                <a:schemeClr val="dk1"/>
              </a:buClr>
              <a:buSzPts val="1800"/>
              <a:buFont typeface="Verdana"/>
              <a:buNone/>
            </a:pPr>
            <a:endParaRPr sz="1800" b="0" i="0" u="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1259" name="Google Shape;1259;g6ccff48c71_1_130"/>
          <p:cNvSpPr txBox="1"/>
          <p:nvPr/>
        </p:nvSpPr>
        <p:spPr>
          <a:xfrm>
            <a:off x="2130425" y="5457825"/>
            <a:ext cx="8454900" cy="924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b="0" i="0" u="none">
                <a:solidFill>
                  <a:schemeClr val="dk1"/>
                </a:solidFill>
                <a:latin typeface="Calibri"/>
                <a:ea typeface="Calibri"/>
                <a:cs typeface="Calibri"/>
                <a:sym typeface="Calibri"/>
              </a:rPr>
              <a:t>A </a:t>
            </a:r>
            <a:r>
              <a:rPr lang="en-US" sz="1800" b="1" i="0" u="none">
                <a:solidFill>
                  <a:schemeClr val="dk1"/>
                </a:solidFill>
                <a:latin typeface="Calibri"/>
                <a:ea typeface="Calibri"/>
                <a:cs typeface="Calibri"/>
                <a:sym typeface="Calibri"/>
              </a:rPr>
              <a:t>partial order may be established </a:t>
            </a:r>
            <a:r>
              <a:rPr lang="en-US" sz="1800" b="0" i="0" u="none">
                <a:solidFill>
                  <a:schemeClr val="dk1"/>
                </a:solidFill>
                <a:latin typeface="Calibri"/>
                <a:ea typeface="Calibri"/>
                <a:cs typeface="Calibri"/>
                <a:sym typeface="Calibri"/>
              </a:rPr>
              <a:t>among the activities of an ad-hoc sub-process via the sequence flow. However, </a:t>
            </a:r>
            <a:r>
              <a:rPr lang="en-US" sz="1800" b="1" i="0" u="none">
                <a:solidFill>
                  <a:schemeClr val="dk1"/>
                </a:solidFill>
                <a:latin typeface="Calibri"/>
                <a:ea typeface="Calibri"/>
                <a:cs typeface="Calibri"/>
                <a:sym typeface="Calibri"/>
              </a:rPr>
              <a:t>we cannot represent start and end events </a:t>
            </a:r>
            <a:r>
              <a:rPr lang="en-US" sz="1800" b="0" i="0" u="none">
                <a:solidFill>
                  <a:schemeClr val="dk1"/>
                </a:solidFill>
                <a:latin typeface="Calibri"/>
                <a:ea typeface="Calibri"/>
                <a:cs typeface="Calibri"/>
                <a:sym typeface="Calibri"/>
              </a:rPr>
              <a:t>in an ad- hoc sub-process. </a:t>
            </a:r>
            <a:endParaRPr/>
          </a:p>
        </p:txBody>
      </p:sp>
      <p:sp>
        <p:nvSpPr>
          <p:cNvPr id="1260" name="Google Shape;1260;g6ccff48c71_1_130"/>
          <p:cNvSpPr txBox="1">
            <a:spLocks noGrp="1"/>
          </p:cNvSpPr>
          <p:nvPr>
            <p:ph type="sldNum" idx="12"/>
          </p:nvPr>
        </p:nvSpPr>
        <p:spPr>
          <a:xfrm>
            <a:off x="8991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77</a:t>
            </a:fld>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264"/>
        <p:cNvGrpSpPr/>
        <p:nvPr/>
      </p:nvGrpSpPr>
      <p:grpSpPr>
        <a:xfrm>
          <a:off x="0" y="0"/>
          <a:ext cx="0" cy="0"/>
          <a:chOff x="0" y="0"/>
          <a:chExt cx="0" cy="0"/>
        </a:xfrm>
      </p:grpSpPr>
      <p:sp>
        <p:nvSpPr>
          <p:cNvPr id="1265" name="Google Shape;1265;g6ccff48c71_1_140"/>
          <p:cNvSpPr txBox="1">
            <a:spLocks noGrp="1"/>
          </p:cNvSpPr>
          <p:nvPr>
            <p:ph type="title"/>
          </p:nvPr>
        </p:nvSpPr>
        <p:spPr>
          <a:xfrm>
            <a:off x="838200" y="620712"/>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Using an ad-hoc sub-process to model uncontrolled repetition: example</a:t>
            </a:r>
            <a:endParaRPr/>
          </a:p>
        </p:txBody>
      </p:sp>
      <p:sp>
        <p:nvSpPr>
          <p:cNvPr id="1266" name="Google Shape;1266;g6ccff48c71_1_140"/>
          <p:cNvSpPr txBox="1"/>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Verdana"/>
              <a:buNone/>
            </a:pPr>
            <a:fld id="{00000000-1234-1234-1234-123412341234}" type="slidenum">
              <a:rPr lang="en-US" sz="1200" b="0" i="0" u="none">
                <a:solidFill>
                  <a:srgbClr val="898989"/>
                </a:solidFill>
                <a:latin typeface="Verdana"/>
                <a:ea typeface="Verdana"/>
                <a:cs typeface="Verdana"/>
                <a:sym typeface="Verdana"/>
              </a:rPr>
              <a:t>78</a:t>
            </a:fld>
            <a:endParaRPr/>
          </a:p>
        </p:txBody>
      </p:sp>
      <p:pic>
        <p:nvPicPr>
          <p:cNvPr id="1267" name="Google Shape;1267;g6ccff48c71_1_140"/>
          <p:cNvPicPr preferRelativeResize="0"/>
          <p:nvPr/>
        </p:nvPicPr>
        <p:blipFill rotWithShape="1">
          <a:blip r:embed="rId3">
            <a:alphaModFix/>
          </a:blip>
          <a:srcRect/>
          <a:stretch/>
        </p:blipFill>
        <p:spPr>
          <a:xfrm>
            <a:off x="1660525" y="2106612"/>
            <a:ext cx="8870951" cy="4260850"/>
          </a:xfrm>
          <a:prstGeom prst="rect">
            <a:avLst/>
          </a:prstGeom>
          <a:noFill/>
          <a:ln>
            <a:noFill/>
          </a:ln>
        </p:spPr>
      </p:pic>
      <p:sp>
        <p:nvSpPr>
          <p:cNvPr id="1268" name="Google Shape;1268;g6ccff48c71_1_140"/>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78</a:t>
            </a:fld>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sp>
        <p:nvSpPr>
          <p:cNvPr id="1273" name="Google Shape;1273;g6ccff48c71_1_147"/>
          <p:cNvSpPr txBox="1">
            <a:spLocks noGrp="1"/>
          </p:cNvSpPr>
          <p:nvPr>
            <p:ph type="title"/>
          </p:nvPr>
        </p:nvSpPr>
        <p:spPr>
          <a:xfrm>
            <a:off x="550862" y="500062"/>
            <a:ext cx="108030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Exercise - Model the following process snippet</a:t>
            </a:r>
            <a:endParaRPr/>
          </a:p>
        </p:txBody>
      </p:sp>
      <p:sp>
        <p:nvSpPr>
          <p:cNvPr id="1274" name="Google Shape;1274;g6ccff48c71_1_147"/>
          <p:cNvSpPr txBox="1">
            <a:spLocks noGrp="1"/>
          </p:cNvSpPr>
          <p:nvPr>
            <p:ph type="body" idx="1"/>
          </p:nvPr>
        </p:nvSpPr>
        <p:spPr>
          <a:xfrm>
            <a:off x="762000" y="2374365"/>
            <a:ext cx="10515600" cy="3878659"/>
          </a:xfrm>
          <a:prstGeom prst="rect">
            <a:avLst/>
          </a:prstGeom>
          <a:noFill/>
          <a:ln>
            <a:noFill/>
          </a:ln>
        </p:spPr>
        <p:txBody>
          <a:bodyPr spcFirstLastPara="1" wrap="square" lIns="91425" tIns="45700" rIns="91425" bIns="45700" anchor="t" anchorCtr="0">
            <a:noAutofit/>
          </a:bodyPr>
          <a:lstStyle/>
          <a:p>
            <a:pPr marL="0" lvl="0" indent="0">
              <a:spcBef>
                <a:spcPts val="0"/>
              </a:spcBef>
              <a:buSzPts val="1100"/>
              <a:buNone/>
            </a:pPr>
            <a:r>
              <a:rPr lang="en-US" sz="2000" dirty="0"/>
              <a:t>Un </a:t>
            </a:r>
            <a:r>
              <a:rPr lang="en-US" sz="2000" dirty="0" err="1"/>
              <a:t>tipico</a:t>
            </a:r>
            <a:r>
              <a:rPr lang="en-US" sz="2000" dirty="0"/>
              <a:t> </a:t>
            </a:r>
            <a:r>
              <a:rPr lang="en-US" sz="2000" dirty="0" err="1"/>
              <a:t>processo</a:t>
            </a:r>
            <a:r>
              <a:rPr lang="en-US" sz="2000" dirty="0"/>
              <a:t> di </a:t>
            </a:r>
            <a:r>
              <a:rPr lang="en-US" sz="2000" dirty="0" err="1"/>
              <a:t>reclutamento</a:t>
            </a:r>
            <a:r>
              <a:rPr lang="en-US" sz="2000" dirty="0"/>
              <a:t> </a:t>
            </a:r>
            <a:r>
              <a:rPr lang="en-US" sz="2000" dirty="0" err="1"/>
              <a:t>dell'esercito</a:t>
            </a:r>
            <a:r>
              <a:rPr lang="en-US" sz="2000" dirty="0"/>
              <a:t> </a:t>
            </a:r>
            <a:r>
              <a:rPr lang="en-US" sz="2000" dirty="0" err="1"/>
              <a:t>inizia</a:t>
            </a:r>
            <a:r>
              <a:rPr lang="en-US" sz="2000" dirty="0"/>
              <a:t> </a:t>
            </a:r>
            <a:r>
              <a:rPr lang="en-US" sz="2000" dirty="0" err="1"/>
              <a:t>selezionando</a:t>
            </a:r>
            <a:r>
              <a:rPr lang="en-US" sz="2000" dirty="0"/>
              <a:t> un </a:t>
            </a:r>
            <a:r>
              <a:rPr lang="en-US" sz="2000" dirty="0" err="1"/>
              <a:t>elenco</a:t>
            </a:r>
            <a:r>
              <a:rPr lang="en-US" sz="2000" dirty="0"/>
              <a:t> di </a:t>
            </a:r>
            <a:r>
              <a:rPr lang="en-US" sz="2000" dirty="0" err="1"/>
              <a:t>tutte</a:t>
            </a:r>
            <a:r>
              <a:rPr lang="en-US" sz="2000" dirty="0"/>
              <a:t> le candidature </a:t>
            </a:r>
            <a:r>
              <a:rPr lang="en-US" sz="2000" dirty="0" err="1"/>
              <a:t>dei</a:t>
            </a:r>
            <a:r>
              <a:rPr lang="en-US" sz="2000" dirty="0"/>
              <a:t> </a:t>
            </a:r>
            <a:r>
              <a:rPr lang="en-US" sz="2000" dirty="0" err="1"/>
              <a:t>candidati</a:t>
            </a:r>
            <a:r>
              <a:rPr lang="en-US" sz="2000" dirty="0"/>
              <a:t>. </a:t>
            </a:r>
            <a:r>
              <a:rPr lang="en-US" sz="2000" dirty="0" err="1"/>
              <a:t>Quelli</a:t>
            </a:r>
            <a:r>
              <a:rPr lang="en-US" sz="2000" dirty="0"/>
              <a:t> </a:t>
            </a:r>
            <a:r>
              <a:rPr lang="en-US" sz="2000" dirty="0" err="1"/>
              <a:t>selezionati</a:t>
            </a:r>
            <a:r>
              <a:rPr lang="en-US" sz="2000" dirty="0"/>
              <a:t> </a:t>
            </a:r>
            <a:r>
              <a:rPr lang="en-US" sz="2000" dirty="0" err="1"/>
              <a:t>vengono</a:t>
            </a:r>
            <a:r>
              <a:rPr lang="en-US" sz="2000" dirty="0"/>
              <a:t> </a:t>
            </a:r>
            <a:r>
              <a:rPr lang="en-US" sz="2000" dirty="0" err="1"/>
              <a:t>quindi</a:t>
            </a:r>
            <a:r>
              <a:rPr lang="en-US" sz="2000" dirty="0"/>
              <a:t> </a:t>
            </a:r>
            <a:r>
              <a:rPr lang="en-US" sz="2000" dirty="0" err="1"/>
              <a:t>chiamati</a:t>
            </a:r>
            <a:r>
              <a:rPr lang="en-US" sz="2000" dirty="0"/>
              <a:t> per </a:t>
            </a:r>
            <a:r>
              <a:rPr lang="en-US" sz="2000" dirty="0" err="1"/>
              <a:t>sostenere</a:t>
            </a:r>
            <a:r>
              <a:rPr lang="en-US" sz="2000" dirty="0"/>
              <a:t> </a:t>
            </a:r>
            <a:r>
              <a:rPr lang="en-US" sz="2000" dirty="0" err="1"/>
              <a:t>i</a:t>
            </a:r>
            <a:r>
              <a:rPr lang="en-US" sz="2000" dirty="0"/>
              <a:t> </a:t>
            </a:r>
            <a:r>
              <a:rPr lang="en-US" sz="2000" dirty="0" err="1"/>
              <a:t>seguenti</a:t>
            </a:r>
            <a:r>
              <a:rPr lang="en-US" sz="2000" dirty="0"/>
              <a:t> test:</a:t>
            </a:r>
          </a:p>
          <a:p>
            <a:pPr marL="0" lvl="0" indent="0">
              <a:spcBef>
                <a:spcPts val="0"/>
              </a:spcBef>
              <a:buSzPts val="1100"/>
              <a:buNone/>
            </a:pPr>
            <a:r>
              <a:rPr lang="en-US" sz="2000" dirty="0" err="1"/>
              <a:t>droga</a:t>
            </a:r>
            <a:r>
              <a:rPr lang="en-US" sz="2000" dirty="0"/>
              <a:t> e </a:t>
            </a:r>
            <a:r>
              <a:rPr lang="en-US" sz="2000" dirty="0" err="1"/>
              <a:t>alcool</a:t>
            </a:r>
            <a:r>
              <a:rPr lang="en-US" sz="2000" dirty="0"/>
              <a:t>, </a:t>
            </a:r>
            <a:r>
              <a:rPr lang="en-US" sz="2000" dirty="0" err="1"/>
              <a:t>occhi</a:t>
            </a:r>
            <a:r>
              <a:rPr lang="en-US" sz="2000" dirty="0"/>
              <a:t>, </a:t>
            </a:r>
            <a:r>
              <a:rPr lang="en-US" sz="2000" dirty="0" err="1"/>
              <a:t>visione</a:t>
            </a:r>
            <a:r>
              <a:rPr lang="en-US" sz="2000" dirty="0"/>
              <a:t> </a:t>
            </a:r>
            <a:r>
              <a:rPr lang="en-US" sz="2000" dirty="0" err="1"/>
              <a:t>dei</a:t>
            </a:r>
            <a:r>
              <a:rPr lang="en-US" sz="2000" dirty="0"/>
              <a:t> </a:t>
            </a:r>
            <a:r>
              <a:rPr lang="en-US" sz="2000" dirty="0" err="1"/>
              <a:t>colori</a:t>
            </a:r>
            <a:r>
              <a:rPr lang="en-US" sz="2000" dirty="0"/>
              <a:t>, </a:t>
            </a:r>
            <a:r>
              <a:rPr lang="en-US" sz="2000" dirty="0" err="1"/>
              <a:t>udito</a:t>
            </a:r>
            <a:r>
              <a:rPr lang="en-US" sz="2000" dirty="0"/>
              <a:t>, </a:t>
            </a:r>
            <a:r>
              <a:rPr lang="en-US" sz="2000" dirty="0" err="1"/>
              <a:t>sangue</a:t>
            </a:r>
            <a:r>
              <a:rPr lang="en-US" sz="2000" dirty="0"/>
              <a:t>, urine, peso, </a:t>
            </a:r>
            <a:r>
              <a:rPr lang="en-US" sz="2000" dirty="0" err="1"/>
              <a:t>impronte</a:t>
            </a:r>
            <a:r>
              <a:rPr lang="en-US" sz="2000" dirty="0"/>
              <a:t> </a:t>
            </a:r>
            <a:r>
              <a:rPr lang="en-US" sz="2000" dirty="0" err="1"/>
              <a:t>digitali</a:t>
            </a:r>
            <a:r>
              <a:rPr lang="en-US" sz="2000" dirty="0"/>
              <a:t> ed </a:t>
            </a:r>
            <a:r>
              <a:rPr lang="en-US" sz="2000" dirty="0" err="1"/>
              <a:t>esame</a:t>
            </a:r>
            <a:r>
              <a:rPr lang="en-US" sz="2000" dirty="0"/>
              <a:t> medico. La </a:t>
            </a:r>
            <a:r>
              <a:rPr lang="en-US" sz="2000" dirty="0" err="1"/>
              <a:t>visione</a:t>
            </a:r>
            <a:r>
              <a:rPr lang="en-US" sz="2000" dirty="0"/>
              <a:t> </a:t>
            </a:r>
            <a:r>
              <a:rPr lang="en-US" sz="2000" dirty="0" err="1"/>
              <a:t>dei</a:t>
            </a:r>
            <a:r>
              <a:rPr lang="en-US" sz="2000" dirty="0"/>
              <a:t> </a:t>
            </a:r>
            <a:r>
              <a:rPr lang="en-US" sz="2000" dirty="0" err="1"/>
              <a:t>colori</a:t>
            </a:r>
            <a:r>
              <a:rPr lang="en-US" sz="2000" dirty="0"/>
              <a:t> </a:t>
            </a:r>
            <a:r>
              <a:rPr lang="en-US" sz="2000" dirty="0" err="1"/>
              <a:t>può</a:t>
            </a:r>
            <a:r>
              <a:rPr lang="en-US" sz="2000" dirty="0"/>
              <a:t> </a:t>
            </a:r>
            <a:r>
              <a:rPr lang="en-US" sz="2000" dirty="0" err="1"/>
              <a:t>essere</a:t>
            </a:r>
            <a:r>
              <a:rPr lang="en-US" sz="2000" dirty="0"/>
              <a:t> </a:t>
            </a:r>
            <a:r>
              <a:rPr lang="en-US" sz="2000" dirty="0" err="1"/>
              <a:t>eseguita</a:t>
            </a:r>
            <a:r>
              <a:rPr lang="en-US" sz="2000" dirty="0"/>
              <a:t> solo </a:t>
            </a:r>
            <a:r>
              <a:rPr lang="en-US" sz="2000" dirty="0" err="1"/>
              <a:t>dopo</a:t>
            </a:r>
            <a:r>
              <a:rPr lang="en-US" sz="2000" dirty="0"/>
              <a:t> </a:t>
            </a:r>
            <a:r>
              <a:rPr lang="en-US" sz="2000" dirty="0" err="1"/>
              <a:t>l'esame</a:t>
            </a:r>
            <a:r>
              <a:rPr lang="en-US" sz="2000" dirty="0"/>
              <a:t> </a:t>
            </a:r>
            <a:r>
              <a:rPr lang="en-US" sz="2000" dirty="0" err="1"/>
              <a:t>degli</a:t>
            </a:r>
            <a:r>
              <a:rPr lang="en-US" sz="2000" dirty="0"/>
              <a:t> </a:t>
            </a:r>
            <a:r>
              <a:rPr lang="en-US" sz="2000" dirty="0" err="1"/>
              <a:t>occhi</a:t>
            </a:r>
            <a:r>
              <a:rPr lang="en-US" sz="2000" dirty="0"/>
              <a:t>, </a:t>
            </a:r>
            <a:r>
              <a:rPr lang="en-US" sz="2000" dirty="0" err="1"/>
              <a:t>mentre</a:t>
            </a:r>
            <a:r>
              <a:rPr lang="en-US" sz="2000" dirty="0"/>
              <a:t> </a:t>
            </a:r>
            <a:r>
              <a:rPr lang="en-US" sz="2000" dirty="0" err="1"/>
              <a:t>l'esame</a:t>
            </a:r>
            <a:r>
              <a:rPr lang="en-US" sz="2000" dirty="0"/>
              <a:t> medico </a:t>
            </a:r>
            <a:r>
              <a:rPr lang="en-US" sz="2000" dirty="0" err="1"/>
              <a:t>può</a:t>
            </a:r>
            <a:r>
              <a:rPr lang="en-US" sz="2000" dirty="0"/>
              <a:t> </a:t>
            </a:r>
            <a:r>
              <a:rPr lang="en-US" sz="2000" dirty="0" err="1"/>
              <a:t>essere</a:t>
            </a:r>
            <a:r>
              <a:rPr lang="en-US" sz="2000" dirty="0"/>
              <a:t> </a:t>
            </a:r>
            <a:r>
              <a:rPr lang="en-US" sz="2000" dirty="0" err="1"/>
              <a:t>effettuato</a:t>
            </a:r>
            <a:r>
              <a:rPr lang="en-US" sz="2000" dirty="0"/>
              <a:t> solo </a:t>
            </a:r>
            <a:r>
              <a:rPr lang="en-US" sz="2000" dirty="0" err="1"/>
              <a:t>dopo</a:t>
            </a:r>
            <a:r>
              <a:rPr lang="en-US" sz="2000" dirty="0"/>
              <a:t> aver </a:t>
            </a:r>
            <a:r>
              <a:rPr lang="en-US" sz="2000" dirty="0" err="1"/>
              <a:t>esaminato</a:t>
            </a:r>
            <a:r>
              <a:rPr lang="en-US" sz="2000" dirty="0"/>
              <a:t> la </a:t>
            </a:r>
            <a:r>
              <a:rPr lang="en-US" sz="2000" dirty="0" err="1"/>
              <a:t>visione</a:t>
            </a:r>
            <a:r>
              <a:rPr lang="en-US" sz="2000" dirty="0"/>
              <a:t> </a:t>
            </a:r>
            <a:r>
              <a:rPr lang="en-US" sz="2000" dirty="0" err="1"/>
              <a:t>dei</a:t>
            </a:r>
            <a:r>
              <a:rPr lang="en-US" sz="2000" dirty="0"/>
              <a:t> </a:t>
            </a:r>
            <a:r>
              <a:rPr lang="en-US" sz="2000" dirty="0" err="1"/>
              <a:t>colori</a:t>
            </a:r>
            <a:r>
              <a:rPr lang="en-US" sz="2000" dirty="0"/>
              <a:t>, </a:t>
            </a:r>
            <a:r>
              <a:rPr lang="en-US" sz="2000" dirty="0" err="1"/>
              <a:t>l'udito</a:t>
            </a:r>
            <a:r>
              <a:rPr lang="en-US" sz="2000" dirty="0"/>
              <a:t>, </a:t>
            </a:r>
            <a:r>
              <a:rPr lang="en-US" sz="2000" dirty="0" err="1"/>
              <a:t>il</a:t>
            </a:r>
            <a:r>
              <a:rPr lang="en-US" sz="2000" dirty="0"/>
              <a:t> </a:t>
            </a:r>
            <a:r>
              <a:rPr lang="en-US" sz="2000" dirty="0" err="1"/>
              <a:t>sangue</a:t>
            </a:r>
            <a:r>
              <a:rPr lang="en-US" sz="2000" dirty="0"/>
              <a:t>, </a:t>
            </a:r>
            <a:r>
              <a:rPr lang="en-US" sz="2000" dirty="0" err="1"/>
              <a:t>l'urina</a:t>
            </a:r>
            <a:r>
              <a:rPr lang="en-US" sz="2000" dirty="0"/>
              <a:t> e </a:t>
            </a:r>
            <a:r>
              <a:rPr lang="en-US" sz="2000" dirty="0" err="1"/>
              <a:t>il</a:t>
            </a:r>
            <a:r>
              <a:rPr lang="en-US" sz="2000" dirty="0"/>
              <a:t> peso. </a:t>
            </a:r>
            <a:r>
              <a:rPr lang="en-US" sz="2000" dirty="0" err="1"/>
              <a:t>Inoltre</a:t>
            </a:r>
            <a:r>
              <a:rPr lang="en-US" sz="2000" dirty="0"/>
              <a:t>, </a:t>
            </a:r>
            <a:r>
              <a:rPr lang="en-US" sz="2000" dirty="0" err="1"/>
              <a:t>potrebbe</a:t>
            </a:r>
            <a:r>
              <a:rPr lang="en-US" sz="2000" dirty="0"/>
              <a:t> </a:t>
            </a:r>
            <a:r>
              <a:rPr lang="en-US" sz="2000" dirty="0" err="1"/>
              <a:t>essere</a:t>
            </a:r>
            <a:r>
              <a:rPr lang="en-US" sz="2000" dirty="0"/>
              <a:t> </a:t>
            </a:r>
            <a:r>
              <a:rPr lang="en-US" sz="2000" dirty="0" err="1"/>
              <a:t>necessario</a:t>
            </a:r>
            <a:r>
              <a:rPr lang="en-US" sz="2000" dirty="0"/>
              <a:t> </a:t>
            </a:r>
            <a:r>
              <a:rPr lang="en-US" sz="2000" dirty="0" err="1"/>
              <a:t>che</a:t>
            </a:r>
            <a:r>
              <a:rPr lang="en-US" sz="2000" dirty="0"/>
              <a:t> </a:t>
            </a:r>
            <a:r>
              <a:rPr lang="en-US" sz="2000" dirty="0" err="1"/>
              <a:t>alcuni</a:t>
            </a:r>
            <a:r>
              <a:rPr lang="en-US" sz="2000" dirty="0"/>
              <a:t> </a:t>
            </a:r>
            <a:r>
              <a:rPr lang="en-US" sz="2000" dirty="0" err="1"/>
              <a:t>candidati</a:t>
            </a:r>
            <a:r>
              <a:rPr lang="en-US" sz="2000" dirty="0"/>
              <a:t> </a:t>
            </a:r>
            <a:r>
              <a:rPr lang="en-US" sz="2000" dirty="0" err="1"/>
              <a:t>ripetano</a:t>
            </a:r>
            <a:r>
              <a:rPr lang="en-US" sz="2000" dirty="0"/>
              <a:t> </a:t>
            </a:r>
            <a:r>
              <a:rPr lang="en-US" sz="2000" dirty="0" err="1"/>
              <a:t>più</a:t>
            </a:r>
            <a:r>
              <a:rPr lang="en-US" sz="2000" dirty="0"/>
              <a:t> volte </a:t>
            </a:r>
            <a:r>
              <a:rPr lang="en-US" sz="2000" dirty="0" err="1"/>
              <a:t>alcuni</a:t>
            </a:r>
            <a:r>
              <a:rPr lang="en-US" sz="2000" dirty="0"/>
              <a:t> di </a:t>
            </a:r>
            <a:r>
              <a:rPr lang="en-US" sz="2000" dirty="0" err="1"/>
              <a:t>questi</a:t>
            </a:r>
            <a:r>
              <a:rPr lang="en-US" sz="2000" dirty="0"/>
              <a:t> test per </a:t>
            </a:r>
            <a:r>
              <a:rPr lang="en-US" sz="2000" dirty="0" err="1"/>
              <a:t>ottenere</a:t>
            </a:r>
            <a:r>
              <a:rPr lang="en-US" sz="2000" dirty="0"/>
              <a:t> una </a:t>
            </a:r>
            <a:r>
              <a:rPr lang="en-US" sz="2000" dirty="0" err="1"/>
              <a:t>valutazione</a:t>
            </a:r>
            <a:r>
              <a:rPr lang="en-US" sz="2000" dirty="0"/>
              <a:t> </a:t>
            </a:r>
            <a:r>
              <a:rPr lang="en-US" sz="2000" dirty="0" err="1"/>
              <a:t>corretta</a:t>
            </a:r>
            <a:r>
              <a:rPr lang="en-US" sz="2000" dirty="0"/>
              <a:t>, ad es. </a:t>
            </a:r>
            <a:r>
              <a:rPr lang="en-US" sz="2000" dirty="0" err="1"/>
              <a:t>potrebbe</a:t>
            </a:r>
            <a:r>
              <a:rPr lang="en-US" sz="2000" dirty="0"/>
              <a:t> </a:t>
            </a:r>
            <a:r>
              <a:rPr lang="en-US" sz="2000" dirty="0" err="1"/>
              <a:t>essere</a:t>
            </a:r>
            <a:r>
              <a:rPr lang="en-US" sz="2000" dirty="0"/>
              <a:t> </a:t>
            </a:r>
            <a:r>
              <a:rPr lang="en-US" sz="2000" dirty="0" err="1"/>
              <a:t>necessario</a:t>
            </a:r>
            <a:r>
              <a:rPr lang="en-US" sz="2000" dirty="0"/>
              <a:t> </a:t>
            </a:r>
            <a:r>
              <a:rPr lang="en-US" sz="2000" dirty="0" err="1"/>
              <a:t>ripetere</a:t>
            </a:r>
            <a:r>
              <a:rPr lang="en-US" sz="2000" dirty="0"/>
              <a:t> </a:t>
            </a:r>
            <a:r>
              <a:rPr lang="en-US" sz="2000" dirty="0" err="1"/>
              <a:t>l'esame</a:t>
            </a:r>
            <a:r>
              <a:rPr lang="en-US" sz="2000" dirty="0"/>
              <a:t> del </a:t>
            </a:r>
            <a:r>
              <a:rPr lang="en-US" sz="2000" dirty="0" err="1"/>
              <a:t>sangue</a:t>
            </a:r>
            <a:r>
              <a:rPr lang="en-US" sz="2000" dirty="0"/>
              <a:t> se </a:t>
            </a:r>
            <a:r>
              <a:rPr lang="en-US" sz="2000" dirty="0" err="1"/>
              <a:t>il</a:t>
            </a:r>
            <a:r>
              <a:rPr lang="en-US" sz="2000" dirty="0"/>
              <a:t> </a:t>
            </a:r>
            <a:r>
              <a:rPr lang="en-US" sz="2000" dirty="0" err="1"/>
              <a:t>candidato</a:t>
            </a:r>
            <a:r>
              <a:rPr lang="en-US" sz="2000" dirty="0"/>
              <a:t> ha </a:t>
            </a:r>
            <a:r>
              <a:rPr lang="en-US" sz="2000" dirty="0" err="1"/>
              <a:t>assunto</a:t>
            </a:r>
            <a:r>
              <a:rPr lang="en-US" sz="2000" dirty="0"/>
              <a:t> </a:t>
            </a:r>
            <a:r>
              <a:rPr lang="en-US" sz="2000" dirty="0" err="1"/>
              <a:t>troppo</a:t>
            </a:r>
            <a:r>
              <a:rPr lang="en-US" sz="2000" dirty="0"/>
              <a:t> </a:t>
            </a:r>
            <a:r>
              <a:rPr lang="en-US" sz="2000" dirty="0" err="1"/>
              <a:t>zucchero</a:t>
            </a:r>
            <a:r>
              <a:rPr lang="en-US" sz="2000" dirty="0"/>
              <a:t> </a:t>
            </a:r>
            <a:r>
              <a:rPr lang="en-US" sz="2000" dirty="0" err="1"/>
              <a:t>nelle</a:t>
            </a:r>
            <a:r>
              <a:rPr lang="en-US" sz="2000" dirty="0"/>
              <a:t> </a:t>
            </a:r>
            <a:r>
              <a:rPr lang="en-US" sz="2000" dirty="0" err="1"/>
              <a:t>precedenti</a:t>
            </a:r>
            <a:r>
              <a:rPr lang="en-US" sz="2000" dirty="0"/>
              <a:t> 24 ore. Ai </a:t>
            </a:r>
            <a:r>
              <a:rPr lang="en-US" sz="2000" dirty="0" err="1"/>
              <a:t>candidati</a:t>
            </a:r>
            <a:r>
              <a:rPr lang="en-US" sz="2000" dirty="0"/>
              <a:t> </a:t>
            </a:r>
            <a:r>
              <a:rPr lang="en-US" sz="2000" dirty="0" err="1"/>
              <a:t>che</a:t>
            </a:r>
            <a:r>
              <a:rPr lang="en-US" sz="2000" dirty="0"/>
              <a:t> </a:t>
            </a:r>
            <a:r>
              <a:rPr lang="en-US" sz="2000" dirty="0" err="1"/>
              <a:t>superano</a:t>
            </a:r>
            <a:r>
              <a:rPr lang="en-US" sz="2000" dirty="0"/>
              <a:t> </a:t>
            </a:r>
            <a:r>
              <a:rPr lang="en-US" sz="2000" dirty="0" err="1"/>
              <a:t>tutti</a:t>
            </a:r>
            <a:r>
              <a:rPr lang="en-US" sz="2000" dirty="0"/>
              <a:t> </a:t>
            </a:r>
            <a:r>
              <a:rPr lang="en-US" sz="2000" dirty="0" err="1"/>
              <a:t>i</a:t>
            </a:r>
            <a:r>
              <a:rPr lang="en-US" sz="2000" dirty="0"/>
              <a:t> test </a:t>
            </a:r>
            <a:r>
              <a:rPr lang="en-US" sz="2000" dirty="0" err="1"/>
              <a:t>viene</a:t>
            </a:r>
            <a:r>
              <a:rPr lang="en-US" sz="2000" dirty="0"/>
              <a:t> </a:t>
            </a:r>
            <a:r>
              <a:rPr lang="en-US" sz="2000" dirty="0" err="1"/>
              <a:t>chiesto</a:t>
            </a:r>
            <a:r>
              <a:rPr lang="en-US" sz="2000" dirty="0"/>
              <a:t> di </a:t>
            </a:r>
            <a:r>
              <a:rPr lang="en-US" sz="2000" dirty="0" err="1"/>
              <a:t>sostenere</a:t>
            </a:r>
            <a:r>
              <a:rPr lang="en-US" sz="2000" dirty="0"/>
              <a:t> un </a:t>
            </a:r>
            <a:r>
              <a:rPr lang="en-US" sz="2000" dirty="0" err="1"/>
              <a:t>esame</a:t>
            </a:r>
            <a:r>
              <a:rPr lang="en-US" sz="2000" dirty="0"/>
              <a:t> </a:t>
            </a:r>
            <a:r>
              <a:rPr lang="en-US" sz="2000" dirty="0" err="1"/>
              <a:t>mentale</a:t>
            </a:r>
            <a:r>
              <a:rPr lang="en-US" sz="2000" dirty="0"/>
              <a:t> e un </a:t>
            </a:r>
            <a:r>
              <a:rPr lang="en-US" sz="2000" dirty="0" err="1"/>
              <a:t>esame</a:t>
            </a:r>
            <a:r>
              <a:rPr lang="en-US" sz="2000" dirty="0"/>
              <a:t> </a:t>
            </a:r>
            <a:r>
              <a:rPr lang="en-US" sz="2000" dirty="0" err="1"/>
              <a:t>fisico</a:t>
            </a:r>
            <a:r>
              <a:rPr lang="en-US" sz="2000" dirty="0"/>
              <a:t>, </a:t>
            </a:r>
            <a:r>
              <a:rPr lang="en-US" sz="2000" dirty="0" err="1"/>
              <a:t>seguito</a:t>
            </a:r>
            <a:r>
              <a:rPr lang="en-US" sz="2000" dirty="0"/>
              <a:t> da un </a:t>
            </a:r>
            <a:r>
              <a:rPr lang="en-US" sz="2000" dirty="0" err="1"/>
              <a:t>colloquio</a:t>
            </a:r>
            <a:r>
              <a:rPr lang="en-US" sz="2000" dirty="0"/>
              <a:t>. Solo </a:t>
            </a:r>
            <a:r>
              <a:rPr lang="en-US" sz="2000" dirty="0" err="1"/>
              <a:t>quelli</a:t>
            </a:r>
            <a:r>
              <a:rPr lang="en-US" sz="2000" dirty="0"/>
              <a:t> </a:t>
            </a:r>
            <a:r>
              <a:rPr lang="en-US" sz="2000" dirty="0" err="1"/>
              <a:t>che</a:t>
            </a:r>
            <a:r>
              <a:rPr lang="en-US" sz="2000" dirty="0"/>
              <a:t> </a:t>
            </a:r>
            <a:r>
              <a:rPr lang="en-US" sz="2000" dirty="0" err="1"/>
              <a:t>superano</a:t>
            </a:r>
            <a:r>
              <a:rPr lang="en-US" sz="2000" dirty="0"/>
              <a:t> </a:t>
            </a:r>
            <a:r>
              <a:rPr lang="en-US" sz="2000" dirty="0" err="1"/>
              <a:t>questi</a:t>
            </a:r>
            <a:r>
              <a:rPr lang="en-US" sz="2000" dirty="0"/>
              <a:t> due </a:t>
            </a:r>
            <a:r>
              <a:rPr lang="en-US" sz="2000" dirty="0" err="1"/>
              <a:t>esami</a:t>
            </a:r>
            <a:r>
              <a:rPr lang="en-US" sz="2000" dirty="0"/>
              <a:t> e </a:t>
            </a:r>
            <a:r>
              <a:rPr lang="en-US" sz="2000" dirty="0" err="1"/>
              <a:t>si</a:t>
            </a:r>
            <a:r>
              <a:rPr lang="en-US" sz="2000" dirty="0"/>
              <a:t> </a:t>
            </a:r>
            <a:r>
              <a:rPr lang="en-US" sz="2000" dirty="0" err="1"/>
              <a:t>comportano</a:t>
            </a:r>
            <a:r>
              <a:rPr lang="en-US" sz="2000" dirty="0"/>
              <a:t> bene </a:t>
            </a:r>
            <a:r>
              <a:rPr lang="en-US" sz="2000" dirty="0" err="1"/>
              <a:t>nell'intervista</a:t>
            </a:r>
            <a:r>
              <a:rPr lang="en-US" sz="2000" dirty="0"/>
              <a:t> </a:t>
            </a:r>
            <a:r>
              <a:rPr lang="en-US" sz="2000" dirty="0" err="1"/>
              <a:t>possono</a:t>
            </a:r>
            <a:r>
              <a:rPr lang="en-US" sz="2000" dirty="0"/>
              <a:t> </a:t>
            </a:r>
            <a:r>
              <a:rPr lang="en-US" sz="2000" dirty="0" err="1"/>
              <a:t>essere</a:t>
            </a:r>
            <a:r>
              <a:rPr lang="en-US" sz="2000" dirty="0"/>
              <a:t> </a:t>
            </a:r>
            <a:r>
              <a:rPr lang="en-US" sz="2000" dirty="0" err="1"/>
              <a:t>reclutati</a:t>
            </a:r>
            <a:r>
              <a:rPr lang="en-US" sz="2000" dirty="0"/>
              <a:t> </a:t>
            </a:r>
            <a:r>
              <a:rPr lang="en-US" sz="2000" dirty="0" err="1"/>
              <a:t>nell'esercito</a:t>
            </a:r>
            <a:r>
              <a:rPr lang="en-US" sz="2000" dirty="0"/>
              <a:t>.</a:t>
            </a:r>
          </a:p>
          <a:p>
            <a:pPr marL="228600" marR="0" lvl="0" indent="-63500" algn="l" rtl="0">
              <a:lnSpc>
                <a:spcPct val="90000"/>
              </a:lnSpc>
              <a:spcBef>
                <a:spcPts val="1000"/>
              </a:spcBef>
              <a:spcAft>
                <a:spcPts val="0"/>
              </a:spcAft>
              <a:buClr>
                <a:schemeClr val="dk1"/>
              </a:buClr>
              <a:buSzPts val="2600"/>
              <a:buFont typeface="Arial"/>
              <a:buNone/>
            </a:pPr>
            <a:endParaRPr sz="2400" b="0" i="0" u="none" dirty="0">
              <a:solidFill>
                <a:schemeClr val="dk1"/>
              </a:solidFill>
              <a:latin typeface="Calibri"/>
              <a:ea typeface="Calibri"/>
              <a:cs typeface="Calibri"/>
              <a:sym typeface="Calibri"/>
            </a:endParaRPr>
          </a:p>
        </p:txBody>
      </p:sp>
      <p:sp>
        <p:nvSpPr>
          <p:cNvPr id="1275" name="Google Shape;1275;g6ccff48c71_1_147"/>
          <p:cNvSpPr txBox="1"/>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Verdana"/>
              <a:buNone/>
            </a:pPr>
            <a:fld id="{00000000-1234-1234-1234-123412341234}" type="slidenum">
              <a:rPr lang="en-US" sz="1200" b="0" i="0" u="none">
                <a:solidFill>
                  <a:srgbClr val="898989"/>
                </a:solidFill>
                <a:latin typeface="Verdana"/>
                <a:ea typeface="Verdana"/>
                <a:cs typeface="Verdana"/>
                <a:sym typeface="Verdana"/>
              </a:rPr>
              <a:t>79</a:t>
            </a:fld>
            <a:endParaRPr/>
          </a:p>
        </p:txBody>
      </p:sp>
      <p:sp>
        <p:nvSpPr>
          <p:cNvPr id="1276" name="Google Shape;1276;g6ccff48c71_1_147"/>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79</a:t>
            </a:fld>
            <a:endParaRPr/>
          </a:p>
        </p:txBody>
      </p:sp>
      <p:pic>
        <p:nvPicPr>
          <p:cNvPr id="1277" name="Google Shape;1277;g6ccff48c71_1_147"/>
          <p:cNvPicPr preferRelativeResize="0"/>
          <p:nvPr/>
        </p:nvPicPr>
        <p:blipFill>
          <a:blip r:embed="rId3">
            <a:alphaModFix/>
          </a:blip>
          <a:stretch>
            <a:fillRect/>
          </a:stretch>
        </p:blipFill>
        <p:spPr>
          <a:xfrm>
            <a:off x="10361970" y="1439850"/>
            <a:ext cx="1830027" cy="14846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Google Shape;596;p56"/>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BPMN 2.0 manifesto</a:t>
            </a:r>
            <a:endParaRPr/>
          </a:p>
        </p:txBody>
      </p:sp>
      <p:sp>
        <p:nvSpPr>
          <p:cNvPr id="597" name="Google Shape;597;p56"/>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2"/>
              </a:buClr>
              <a:buSzPts val="1400"/>
              <a:buFont typeface="Verdana"/>
              <a:buNone/>
            </a:pPr>
            <a:fld id="{00000000-1234-1234-1234-123412341234}" type="slidenum">
              <a:rPr lang="en-US" sz="1400" b="0" i="0" u="none">
                <a:solidFill>
                  <a:schemeClr val="dk2"/>
                </a:solidFill>
                <a:latin typeface="Verdana"/>
                <a:ea typeface="Verdana"/>
                <a:cs typeface="Verdana"/>
                <a:sym typeface="Verdana"/>
              </a:rPr>
              <a:t>8</a:t>
            </a:fld>
            <a:endParaRPr/>
          </a:p>
        </p:txBody>
      </p:sp>
      <p:sp>
        <p:nvSpPr>
          <p:cNvPr id="598" name="Google Shape;598;p56"/>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8</a:t>
            </a:fld>
            <a:endParaRPr/>
          </a:p>
        </p:txBody>
      </p:sp>
      <p:pic>
        <p:nvPicPr>
          <p:cNvPr id="599" name="Google Shape;599;p56"/>
          <p:cNvPicPr preferRelativeResize="0"/>
          <p:nvPr/>
        </p:nvPicPr>
        <p:blipFill>
          <a:blip r:embed="rId3">
            <a:alphaModFix/>
          </a:blip>
          <a:stretch>
            <a:fillRect/>
          </a:stretch>
        </p:blipFill>
        <p:spPr>
          <a:xfrm>
            <a:off x="2433950" y="1506122"/>
            <a:ext cx="7120024" cy="5031476"/>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281"/>
        <p:cNvGrpSpPr/>
        <p:nvPr/>
      </p:nvGrpSpPr>
      <p:grpSpPr>
        <a:xfrm>
          <a:off x="0" y="0"/>
          <a:ext cx="0" cy="0"/>
          <a:chOff x="0" y="0"/>
          <a:chExt cx="0" cy="0"/>
        </a:xfrm>
      </p:grpSpPr>
      <p:sp>
        <p:nvSpPr>
          <p:cNvPr id="1282" name="Google Shape;1282;g6ccff48c71_1_15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A Possible </a:t>
            </a:r>
            <a:r>
              <a:rPr lang="en-US" sz="4400" b="0" i="0" u="none">
                <a:solidFill>
                  <a:schemeClr val="dk1"/>
                </a:solidFill>
                <a:latin typeface="Calibri"/>
                <a:ea typeface="Calibri"/>
                <a:cs typeface="Calibri"/>
                <a:sym typeface="Calibri"/>
              </a:rPr>
              <a:t>Solution</a:t>
            </a:r>
            <a:endParaRPr/>
          </a:p>
        </p:txBody>
      </p:sp>
      <p:pic>
        <p:nvPicPr>
          <p:cNvPr id="1283" name="Google Shape;1283;g6ccff48c71_1_155"/>
          <p:cNvPicPr preferRelativeResize="0">
            <a:picLocks noGrp="1"/>
          </p:cNvPicPr>
          <p:nvPr>
            <p:ph type="body" idx="1"/>
          </p:nvPr>
        </p:nvPicPr>
        <p:blipFill rotWithShape="1">
          <a:blip r:embed="rId3">
            <a:alphaModFix/>
          </a:blip>
          <a:srcRect/>
          <a:stretch/>
        </p:blipFill>
        <p:spPr>
          <a:xfrm>
            <a:off x="263525" y="1989137"/>
            <a:ext cx="11410800" cy="3775200"/>
          </a:xfrm>
          <a:prstGeom prst="rect">
            <a:avLst/>
          </a:prstGeom>
          <a:noFill/>
          <a:ln>
            <a:noFill/>
          </a:ln>
        </p:spPr>
      </p:pic>
      <p:sp>
        <p:nvSpPr>
          <p:cNvPr id="1284" name="Google Shape;1284;g6ccff48c71_1_155"/>
          <p:cNvSpPr txBox="1"/>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Verdana"/>
              <a:buNone/>
            </a:pPr>
            <a:fld id="{00000000-1234-1234-1234-123412341234}" type="slidenum">
              <a:rPr lang="en-US" sz="1200" b="0" i="0" u="none">
                <a:solidFill>
                  <a:srgbClr val="898989"/>
                </a:solidFill>
                <a:latin typeface="Verdana"/>
                <a:ea typeface="Verdana"/>
                <a:cs typeface="Verdana"/>
                <a:sym typeface="Verdana"/>
              </a:rPr>
              <a:t>80</a:t>
            </a:fld>
            <a:endParaRPr/>
          </a:p>
        </p:txBody>
      </p:sp>
      <p:sp>
        <p:nvSpPr>
          <p:cNvPr id="1285" name="Google Shape;1285;g6ccff48c71_1_155"/>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80</a:t>
            </a:fld>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289"/>
        <p:cNvGrpSpPr/>
        <p:nvPr/>
      </p:nvGrpSpPr>
      <p:grpSpPr>
        <a:xfrm>
          <a:off x="0" y="0"/>
          <a:ext cx="0" cy="0"/>
          <a:chOff x="0" y="0"/>
          <a:chExt cx="0" cy="0"/>
        </a:xfrm>
      </p:grpSpPr>
      <p:pic>
        <p:nvPicPr>
          <p:cNvPr id="1290" name="Google Shape;1290;p126" descr="bpm-book-weske_157.png"/>
          <p:cNvPicPr preferRelativeResize="0"/>
          <p:nvPr/>
        </p:nvPicPr>
        <p:blipFill rotWithShape="1">
          <a:blip r:embed="rId3">
            <a:alphaModFix/>
          </a:blip>
          <a:srcRect b="6020"/>
          <a:stretch/>
        </p:blipFill>
        <p:spPr>
          <a:xfrm>
            <a:off x="550862" y="1406525"/>
            <a:ext cx="4249737" cy="4949825"/>
          </a:xfrm>
          <a:prstGeom prst="rect">
            <a:avLst/>
          </a:prstGeom>
          <a:noFill/>
          <a:ln>
            <a:noFill/>
          </a:ln>
        </p:spPr>
      </p:pic>
      <p:sp>
        <p:nvSpPr>
          <p:cNvPr id="1291" name="Google Shape;1291;p126"/>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Handling BPMN Events</a:t>
            </a:r>
            <a:endParaRPr/>
          </a:p>
        </p:txBody>
      </p:sp>
      <p:sp>
        <p:nvSpPr>
          <p:cNvPr id="1292" name="Google Shape;1292;p126"/>
          <p:cNvSpPr txBox="1">
            <a:spLocks noGrp="1"/>
          </p:cNvSpPr>
          <p:nvPr>
            <p:ph type="body" idx="1"/>
          </p:nvPr>
        </p:nvSpPr>
        <p:spPr>
          <a:xfrm>
            <a:off x="5087937" y="1341437"/>
            <a:ext cx="5545137" cy="4937125"/>
          </a:xfrm>
          <a:prstGeom prst="rect">
            <a:avLst/>
          </a:prstGeom>
          <a:solidFill>
            <a:schemeClr val="lt1"/>
          </a:solid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chemeClr val="dk1"/>
              </a:buClr>
              <a:buSzPts val="2400"/>
              <a:buFont typeface="Arial"/>
              <a:buChar char="•"/>
            </a:pPr>
            <a:r>
              <a:rPr lang="en-US" sz="2400" b="0" i="0" u="none">
                <a:solidFill>
                  <a:schemeClr val="dk1"/>
                </a:solidFill>
                <a:latin typeface="Calibri"/>
                <a:ea typeface="Calibri"/>
                <a:cs typeface="Calibri"/>
                <a:sym typeface="Calibri"/>
              </a:rPr>
              <a:t>While it comes natural to give a name (also called </a:t>
            </a:r>
            <a:r>
              <a:rPr lang="en-US" sz="2400" b="0" i="1" u="none">
                <a:solidFill>
                  <a:schemeClr val="dk1"/>
                </a:solidFill>
                <a:latin typeface="Calibri"/>
                <a:ea typeface="Calibri"/>
                <a:cs typeface="Calibri"/>
                <a:sym typeface="Calibri"/>
              </a:rPr>
              <a:t>label</a:t>
            </a:r>
            <a:r>
              <a:rPr lang="en-US" sz="2400" b="0" i="0" u="none">
                <a:solidFill>
                  <a:schemeClr val="dk1"/>
                </a:solidFill>
                <a:latin typeface="Calibri"/>
                <a:ea typeface="Calibri"/>
                <a:cs typeface="Calibri"/>
                <a:sym typeface="Calibri"/>
              </a:rPr>
              <a:t>) to each activity, we should not forget to give labels to events as well. </a:t>
            </a:r>
            <a:endParaRPr/>
          </a:p>
          <a:p>
            <a:pPr marL="228600" marR="0" lvl="0" indent="-76200" algn="l" rtl="0">
              <a:lnSpc>
                <a:spcPct val="90000"/>
              </a:lnSpc>
              <a:spcBef>
                <a:spcPts val="1000"/>
              </a:spcBef>
              <a:spcAft>
                <a:spcPts val="0"/>
              </a:spcAft>
              <a:buClr>
                <a:schemeClr val="dk1"/>
              </a:buClr>
              <a:buSzPts val="2400"/>
              <a:buFont typeface="Arial"/>
              <a:buNone/>
            </a:pPr>
            <a:endParaRPr sz="2400" b="0" i="0" u="none">
              <a:solidFill>
                <a:schemeClr val="dk1"/>
              </a:solidFill>
              <a:latin typeface="Calibri"/>
              <a:ea typeface="Calibri"/>
              <a:cs typeface="Calibri"/>
              <a:sym typeface="Calibri"/>
            </a:endParaRPr>
          </a:p>
          <a:p>
            <a:pPr marL="560387" marR="0" lvl="1" indent="-285749" algn="l" rtl="0">
              <a:lnSpc>
                <a:spcPct val="90000"/>
              </a:lnSpc>
              <a:spcBef>
                <a:spcPts val="50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For example, giving a name to each start event allows us to communicate what triggers an instance of the process, meaning, when should a new instance of the process be started. </a:t>
            </a:r>
            <a:endParaRPr/>
          </a:p>
          <a:p>
            <a:pPr marL="560387" marR="0" lvl="1" indent="-171449" algn="l" rtl="0">
              <a:lnSpc>
                <a:spcPct val="90000"/>
              </a:lnSpc>
              <a:spcBef>
                <a:spcPts val="50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a:p>
            <a:pPr marL="560387" marR="0" lvl="1" indent="-285749" algn="l" rtl="0">
              <a:lnSpc>
                <a:spcPct val="90000"/>
              </a:lnSpc>
              <a:spcBef>
                <a:spcPts val="50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Similarly, giving a label to each end event allows us to communicate what conditions hold when an instance of the process completes, i.e. what the outcome of the process is. </a:t>
            </a:r>
            <a:endParaRPr/>
          </a:p>
          <a:p>
            <a:pPr marL="228600" marR="0" lvl="0" indent="-76200" algn="l" rtl="0">
              <a:lnSpc>
                <a:spcPct val="90000"/>
              </a:lnSpc>
              <a:spcBef>
                <a:spcPts val="1000"/>
              </a:spcBef>
              <a:spcAft>
                <a:spcPts val="0"/>
              </a:spcAft>
              <a:buClr>
                <a:schemeClr val="dk1"/>
              </a:buClr>
              <a:buSzPts val="2400"/>
              <a:buFont typeface="Arial"/>
              <a:buNone/>
            </a:pPr>
            <a:endParaRPr sz="2400" b="0" i="0" u="none">
              <a:solidFill>
                <a:schemeClr val="dk1"/>
              </a:solidFill>
              <a:latin typeface="Calibri"/>
              <a:ea typeface="Calibri"/>
              <a:cs typeface="Calibri"/>
              <a:sym typeface="Calibri"/>
            </a:endParaRPr>
          </a:p>
          <a:p>
            <a:pPr marL="228600" marR="0" lvl="0" indent="-76200" algn="l" rtl="0">
              <a:lnSpc>
                <a:spcPct val="90000"/>
              </a:lnSpc>
              <a:spcBef>
                <a:spcPts val="1000"/>
              </a:spcBef>
              <a:spcAft>
                <a:spcPts val="0"/>
              </a:spcAft>
              <a:buClr>
                <a:schemeClr val="dk1"/>
              </a:buClr>
              <a:buSzPts val="2400"/>
              <a:buFont typeface="Arial"/>
              <a:buNone/>
            </a:pPr>
            <a:endParaRPr sz="2400" b="0" i="0" u="none">
              <a:solidFill>
                <a:schemeClr val="dk1"/>
              </a:solidFill>
              <a:latin typeface="Calibri"/>
              <a:ea typeface="Calibri"/>
              <a:cs typeface="Calibri"/>
              <a:sym typeface="Calibri"/>
            </a:endParaRPr>
          </a:p>
        </p:txBody>
      </p:sp>
      <p:sp>
        <p:nvSpPr>
          <p:cNvPr id="1293" name="Google Shape;1293;p126"/>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2"/>
              </a:buClr>
              <a:buSzPts val="1400"/>
              <a:buFont typeface="Verdana"/>
              <a:buNone/>
            </a:pPr>
            <a:fld id="{00000000-1234-1234-1234-123412341234}" type="slidenum">
              <a:rPr lang="en-US" sz="1400" b="0" i="0" u="none">
                <a:solidFill>
                  <a:schemeClr val="dk2"/>
                </a:solidFill>
                <a:latin typeface="Verdana"/>
                <a:ea typeface="Verdana"/>
                <a:cs typeface="Verdana"/>
                <a:sym typeface="Verdana"/>
              </a:rPr>
              <a:t>81</a:t>
            </a:fld>
            <a:endParaRPr/>
          </a:p>
        </p:txBody>
      </p:sp>
      <p:sp>
        <p:nvSpPr>
          <p:cNvPr id="1294" name="Google Shape;1294;p126"/>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81</a:t>
            </a:fld>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298"/>
        <p:cNvGrpSpPr/>
        <p:nvPr/>
      </p:nvGrpSpPr>
      <p:grpSpPr>
        <a:xfrm>
          <a:off x="0" y="0"/>
          <a:ext cx="0" cy="0"/>
          <a:chOff x="0" y="0"/>
          <a:chExt cx="0" cy="0"/>
        </a:xfrm>
      </p:grpSpPr>
      <p:sp>
        <p:nvSpPr>
          <p:cNvPr id="1299" name="Google Shape;1299;p127"/>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More on Events</a:t>
            </a:r>
            <a:endParaRPr/>
          </a:p>
        </p:txBody>
      </p:sp>
      <p:pic>
        <p:nvPicPr>
          <p:cNvPr id="1300" name="Google Shape;1300;p127"/>
          <p:cNvPicPr preferRelativeResize="0">
            <a:picLocks noGrp="1"/>
          </p:cNvPicPr>
          <p:nvPr>
            <p:ph type="body" idx="1"/>
          </p:nvPr>
        </p:nvPicPr>
        <p:blipFill rotWithShape="1">
          <a:blip r:embed="rId3">
            <a:alphaModFix/>
          </a:blip>
          <a:srcRect/>
          <a:stretch/>
        </p:blipFill>
        <p:spPr>
          <a:xfrm>
            <a:off x="2565400" y="1712912"/>
            <a:ext cx="7061200" cy="3949700"/>
          </a:xfrm>
          <a:prstGeom prst="rect">
            <a:avLst/>
          </a:prstGeom>
          <a:noFill/>
          <a:ln>
            <a:noFill/>
          </a:ln>
        </p:spPr>
      </p:pic>
      <p:sp>
        <p:nvSpPr>
          <p:cNvPr id="1301" name="Google Shape;1301;p127"/>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Verdana"/>
              <a:buNone/>
            </a:pPr>
            <a:fld id="{00000000-1234-1234-1234-123412341234}" type="slidenum">
              <a:rPr lang="en-US" sz="1200" b="0" i="0" u="none">
                <a:solidFill>
                  <a:srgbClr val="898989"/>
                </a:solidFill>
                <a:latin typeface="Verdana"/>
                <a:ea typeface="Verdana"/>
                <a:cs typeface="Verdana"/>
                <a:sym typeface="Verdana"/>
              </a:rPr>
              <a:t>82</a:t>
            </a:fld>
            <a:endParaRPr/>
          </a:p>
        </p:txBody>
      </p:sp>
      <p:sp>
        <p:nvSpPr>
          <p:cNvPr id="1302" name="Google Shape;1302;p127"/>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82</a:t>
            </a:fld>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306"/>
        <p:cNvGrpSpPr/>
        <p:nvPr/>
      </p:nvGrpSpPr>
      <p:grpSpPr>
        <a:xfrm>
          <a:off x="0" y="0"/>
          <a:ext cx="0" cy="0"/>
          <a:chOff x="0" y="0"/>
          <a:chExt cx="0" cy="0"/>
        </a:xfrm>
      </p:grpSpPr>
      <p:sp>
        <p:nvSpPr>
          <p:cNvPr id="1307" name="Google Shape;1307;p128"/>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BPMN Events</a:t>
            </a:r>
            <a:endParaRPr/>
          </a:p>
        </p:txBody>
      </p:sp>
      <p:sp>
        <p:nvSpPr>
          <p:cNvPr id="1308" name="Google Shape;1308;p128"/>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Verdana"/>
              <a:buNone/>
            </a:pPr>
            <a:fld id="{00000000-1234-1234-1234-123412341234}" type="slidenum">
              <a:rPr lang="en-US" sz="1200" b="0" i="0" u="none">
                <a:solidFill>
                  <a:srgbClr val="898989"/>
                </a:solidFill>
                <a:latin typeface="Verdana"/>
                <a:ea typeface="Verdana"/>
                <a:cs typeface="Verdana"/>
                <a:sym typeface="Verdana"/>
              </a:rPr>
              <a:t>83</a:t>
            </a:fld>
            <a:endParaRPr/>
          </a:p>
        </p:txBody>
      </p:sp>
      <p:graphicFrame>
        <p:nvGraphicFramePr>
          <p:cNvPr id="1309" name="Google Shape;1309;p128"/>
          <p:cNvGraphicFramePr/>
          <p:nvPr/>
        </p:nvGraphicFramePr>
        <p:xfrm>
          <a:off x="2105025" y="1408112"/>
          <a:ext cx="2547937" cy="228600"/>
        </p:xfrm>
        <a:graphic>
          <a:graphicData uri="http://schemas.openxmlformats.org/presentationml/2006/ole">
            <mc:AlternateContent xmlns:mc="http://schemas.openxmlformats.org/markup-compatibility/2006">
              <mc:Choice xmlns:v="urn:schemas-microsoft-com:vml" Requires="v">
                <p:oleObj spid="_x0000_s2060" r:id="rId4" imgW="2547937" imgH="228600" progId="Visio.Drawing.11">
                  <p:embed/>
                </p:oleObj>
              </mc:Choice>
              <mc:Fallback>
                <p:oleObj r:id="rId4" imgW="2547937" imgH="228600" progId="Visio.Drawing.11">
                  <p:embed/>
                  <p:pic>
                    <p:nvPicPr>
                      <p:cNvPr id="1309" name="Google Shape;1309;p128"/>
                      <p:cNvPicPr preferRelativeResize="0"/>
                      <p:nvPr/>
                    </p:nvPicPr>
                    <p:blipFill rotWithShape="1">
                      <a:blip r:embed="rId5">
                        <a:alphaModFix/>
                      </a:blip>
                      <a:srcRect/>
                      <a:stretch/>
                    </p:blipFill>
                    <p:spPr>
                      <a:xfrm>
                        <a:off x="2105025" y="1408112"/>
                        <a:ext cx="2547937" cy="228600"/>
                      </a:xfrm>
                      <a:prstGeom prst="rect">
                        <a:avLst/>
                      </a:prstGeom>
                      <a:noFill/>
                      <a:ln>
                        <a:noFill/>
                      </a:ln>
                    </p:spPr>
                  </p:pic>
                </p:oleObj>
              </mc:Fallback>
            </mc:AlternateContent>
          </a:graphicData>
        </a:graphic>
      </p:graphicFrame>
      <p:pic>
        <p:nvPicPr>
          <p:cNvPr id="1310" name="Google Shape;1310;p128"/>
          <p:cNvPicPr preferRelativeResize="0"/>
          <p:nvPr/>
        </p:nvPicPr>
        <p:blipFill rotWithShape="1">
          <a:blip r:embed="rId6">
            <a:alphaModFix/>
          </a:blip>
          <a:srcRect/>
          <a:stretch/>
        </p:blipFill>
        <p:spPr>
          <a:xfrm>
            <a:off x="1885950" y="1700212"/>
            <a:ext cx="8458200" cy="1281112"/>
          </a:xfrm>
          <a:prstGeom prst="rect">
            <a:avLst/>
          </a:prstGeom>
          <a:noFill/>
          <a:ln>
            <a:noFill/>
          </a:ln>
        </p:spPr>
      </p:pic>
      <p:pic>
        <p:nvPicPr>
          <p:cNvPr id="1311" name="Google Shape;1311;p128" descr="bpm-book-weske_178.png"/>
          <p:cNvPicPr preferRelativeResize="0"/>
          <p:nvPr/>
        </p:nvPicPr>
        <p:blipFill rotWithShape="1">
          <a:blip r:embed="rId7">
            <a:alphaModFix/>
          </a:blip>
          <a:srcRect/>
          <a:stretch/>
        </p:blipFill>
        <p:spPr>
          <a:xfrm>
            <a:off x="3095625" y="3268662"/>
            <a:ext cx="5864225" cy="2800350"/>
          </a:xfrm>
          <a:prstGeom prst="rect">
            <a:avLst/>
          </a:prstGeom>
          <a:noFill/>
          <a:ln>
            <a:noFill/>
          </a:ln>
        </p:spPr>
      </p:pic>
      <p:sp>
        <p:nvSpPr>
          <p:cNvPr id="1312" name="Google Shape;1312;p128"/>
          <p:cNvSpPr txBox="1"/>
          <p:nvPr/>
        </p:nvSpPr>
        <p:spPr>
          <a:xfrm>
            <a:off x="2457450" y="5734050"/>
            <a:ext cx="5881687" cy="503237"/>
          </a:xfrm>
          <a:prstGeom prst="rect">
            <a:avLst/>
          </a:prstGeom>
          <a:solidFill>
            <a:schemeClr val="lt1"/>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1313" name="Google Shape;1313;p128"/>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83</a:t>
            </a:fld>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317"/>
        <p:cNvGrpSpPr/>
        <p:nvPr/>
      </p:nvGrpSpPr>
      <p:grpSpPr>
        <a:xfrm>
          <a:off x="0" y="0"/>
          <a:ext cx="0" cy="0"/>
          <a:chOff x="0" y="0"/>
          <a:chExt cx="0" cy="0"/>
        </a:xfrm>
      </p:grpSpPr>
      <p:sp>
        <p:nvSpPr>
          <p:cNvPr id="1318" name="Google Shape;1318;p129"/>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Start Event Gateways</a:t>
            </a:r>
            <a:endParaRPr/>
          </a:p>
        </p:txBody>
      </p:sp>
      <p:sp>
        <p:nvSpPr>
          <p:cNvPr id="1319" name="Google Shape;1319;p129"/>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Verdana"/>
              <a:buNone/>
            </a:pPr>
            <a:fld id="{00000000-1234-1234-1234-123412341234}" type="slidenum">
              <a:rPr lang="en-US" sz="1200" b="0" i="0" u="none">
                <a:solidFill>
                  <a:srgbClr val="898989"/>
                </a:solidFill>
                <a:latin typeface="Verdana"/>
                <a:ea typeface="Verdana"/>
                <a:cs typeface="Verdana"/>
                <a:sym typeface="Verdana"/>
              </a:rPr>
              <a:t>84</a:t>
            </a:fld>
            <a:endParaRPr/>
          </a:p>
        </p:txBody>
      </p:sp>
      <p:pic>
        <p:nvPicPr>
          <p:cNvPr id="1320" name="Google Shape;1320;p129" descr="bpm-book-weske_166.png"/>
          <p:cNvPicPr preferRelativeResize="0"/>
          <p:nvPr/>
        </p:nvPicPr>
        <p:blipFill rotWithShape="1">
          <a:blip r:embed="rId3">
            <a:alphaModFix/>
          </a:blip>
          <a:srcRect l="47282" t="39364" r="15767" b="13069"/>
          <a:stretch/>
        </p:blipFill>
        <p:spPr>
          <a:xfrm>
            <a:off x="6324600" y="3687762"/>
            <a:ext cx="3657600" cy="2089150"/>
          </a:xfrm>
          <a:prstGeom prst="rect">
            <a:avLst/>
          </a:prstGeom>
          <a:noFill/>
          <a:ln>
            <a:noFill/>
          </a:ln>
        </p:spPr>
      </p:pic>
      <p:pic>
        <p:nvPicPr>
          <p:cNvPr id="1321" name="Google Shape;1321;p129"/>
          <p:cNvPicPr preferRelativeResize="0"/>
          <p:nvPr/>
        </p:nvPicPr>
        <p:blipFill rotWithShape="1">
          <a:blip r:embed="rId4">
            <a:alphaModFix/>
          </a:blip>
          <a:srcRect/>
          <a:stretch/>
        </p:blipFill>
        <p:spPr>
          <a:xfrm>
            <a:off x="1752600" y="1628775"/>
            <a:ext cx="9144000" cy="4235450"/>
          </a:xfrm>
          <a:prstGeom prst="rect">
            <a:avLst/>
          </a:prstGeom>
          <a:noFill/>
          <a:ln>
            <a:noFill/>
          </a:ln>
        </p:spPr>
      </p:pic>
      <p:sp>
        <p:nvSpPr>
          <p:cNvPr id="1322" name="Google Shape;1322;p129"/>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84</a:t>
            </a:fld>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326"/>
        <p:cNvGrpSpPr/>
        <p:nvPr/>
      </p:nvGrpSpPr>
      <p:grpSpPr>
        <a:xfrm>
          <a:off x="0" y="0"/>
          <a:ext cx="0" cy="0"/>
          <a:chOff x="0" y="0"/>
          <a:chExt cx="0" cy="0"/>
        </a:xfrm>
      </p:grpSpPr>
      <p:sp>
        <p:nvSpPr>
          <p:cNvPr id="1327" name="Google Shape;1327;p130"/>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Message Events</a:t>
            </a:r>
            <a:endParaRPr/>
          </a:p>
        </p:txBody>
      </p:sp>
      <p:pic>
        <p:nvPicPr>
          <p:cNvPr id="1328" name="Google Shape;1328;p130"/>
          <p:cNvPicPr preferRelativeResize="0">
            <a:picLocks noGrp="1"/>
          </p:cNvPicPr>
          <p:nvPr>
            <p:ph type="body" idx="1"/>
          </p:nvPr>
        </p:nvPicPr>
        <p:blipFill rotWithShape="1">
          <a:blip r:embed="rId4">
            <a:alphaModFix/>
          </a:blip>
          <a:srcRect/>
          <a:stretch/>
        </p:blipFill>
        <p:spPr>
          <a:xfrm>
            <a:off x="1127125" y="1993900"/>
            <a:ext cx="9648825" cy="3876675"/>
          </a:xfrm>
          <a:prstGeom prst="rect">
            <a:avLst/>
          </a:prstGeom>
          <a:noFill/>
          <a:ln>
            <a:noFill/>
          </a:ln>
        </p:spPr>
      </p:pic>
      <p:sp>
        <p:nvSpPr>
          <p:cNvPr id="1329" name="Google Shape;1329;p130"/>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Verdana"/>
              <a:buNone/>
            </a:pPr>
            <a:fld id="{00000000-1234-1234-1234-123412341234}" type="slidenum">
              <a:rPr lang="en-US" sz="1200" b="0" i="0" u="none">
                <a:solidFill>
                  <a:srgbClr val="898989"/>
                </a:solidFill>
                <a:latin typeface="Verdana"/>
                <a:ea typeface="Verdana"/>
                <a:cs typeface="Verdana"/>
                <a:sym typeface="Verdana"/>
              </a:rPr>
              <a:t>85</a:t>
            </a:fld>
            <a:endParaRPr/>
          </a:p>
        </p:txBody>
      </p:sp>
      <p:graphicFrame>
        <p:nvGraphicFramePr>
          <p:cNvPr id="1330" name="Google Shape;1330;p130"/>
          <p:cNvGraphicFramePr/>
          <p:nvPr/>
        </p:nvGraphicFramePr>
        <p:xfrm>
          <a:off x="1487487" y="1538287"/>
          <a:ext cx="2547937" cy="228600"/>
        </p:xfrm>
        <a:graphic>
          <a:graphicData uri="http://schemas.openxmlformats.org/presentationml/2006/ole">
            <mc:AlternateContent xmlns:mc="http://schemas.openxmlformats.org/markup-compatibility/2006">
              <mc:Choice xmlns:v="urn:schemas-microsoft-com:vml" Requires="v">
                <p:oleObj spid="_x0000_s3084" r:id="rId5" imgW="2547937" imgH="228600" progId="Visio.Drawing.11">
                  <p:embed/>
                </p:oleObj>
              </mc:Choice>
              <mc:Fallback>
                <p:oleObj r:id="rId5" imgW="2547937" imgH="228600" progId="Visio.Drawing.11">
                  <p:embed/>
                  <p:pic>
                    <p:nvPicPr>
                      <p:cNvPr id="1330" name="Google Shape;1330;p130"/>
                      <p:cNvPicPr preferRelativeResize="0"/>
                      <p:nvPr/>
                    </p:nvPicPr>
                    <p:blipFill rotWithShape="1">
                      <a:blip r:embed="rId6">
                        <a:alphaModFix/>
                      </a:blip>
                      <a:srcRect/>
                      <a:stretch/>
                    </p:blipFill>
                    <p:spPr>
                      <a:xfrm>
                        <a:off x="1487487" y="1538287"/>
                        <a:ext cx="2547937" cy="228600"/>
                      </a:xfrm>
                      <a:prstGeom prst="rect">
                        <a:avLst/>
                      </a:prstGeom>
                      <a:noFill/>
                      <a:ln>
                        <a:noFill/>
                      </a:ln>
                    </p:spPr>
                  </p:pic>
                </p:oleObj>
              </mc:Fallback>
            </mc:AlternateContent>
          </a:graphicData>
        </a:graphic>
      </p:graphicFrame>
      <p:sp>
        <p:nvSpPr>
          <p:cNvPr id="1331" name="Google Shape;1331;p130"/>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85</a:t>
            </a:fld>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335"/>
        <p:cNvGrpSpPr/>
        <p:nvPr/>
      </p:nvGrpSpPr>
      <p:grpSpPr>
        <a:xfrm>
          <a:off x="0" y="0"/>
          <a:ext cx="0" cy="0"/>
          <a:chOff x="0" y="0"/>
          <a:chExt cx="0" cy="0"/>
        </a:xfrm>
      </p:grpSpPr>
      <p:pic>
        <p:nvPicPr>
          <p:cNvPr id="1336" name="Google Shape;1336;p132" descr="bpm-book-weske_158.png"/>
          <p:cNvPicPr preferRelativeResize="0"/>
          <p:nvPr/>
        </p:nvPicPr>
        <p:blipFill rotWithShape="1">
          <a:blip r:embed="rId3">
            <a:alphaModFix/>
          </a:blip>
          <a:srcRect/>
          <a:stretch/>
        </p:blipFill>
        <p:spPr>
          <a:xfrm>
            <a:off x="2209800" y="1993900"/>
            <a:ext cx="7772400" cy="3783012"/>
          </a:xfrm>
          <a:prstGeom prst="rect">
            <a:avLst/>
          </a:prstGeom>
          <a:noFill/>
          <a:ln>
            <a:noFill/>
          </a:ln>
        </p:spPr>
      </p:pic>
      <p:sp>
        <p:nvSpPr>
          <p:cNvPr id="1337" name="Google Shape;1337;p132"/>
          <p:cNvSpPr txBox="1">
            <a:spLocks noGrp="1"/>
          </p:cNvSpPr>
          <p:nvPr>
            <p:ph type="title"/>
          </p:nvPr>
        </p:nvSpPr>
        <p:spPr>
          <a:xfrm>
            <a:off x="192087" y="500062"/>
            <a:ext cx="10018712" cy="914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en-US" sz="4000" b="0" i="0" u="none">
                <a:solidFill>
                  <a:schemeClr val="dk1"/>
                </a:solidFill>
                <a:latin typeface="Calibri"/>
                <a:ea typeface="Calibri"/>
                <a:cs typeface="Calibri"/>
                <a:sym typeface="Calibri"/>
              </a:rPr>
              <a:t>Message Events: Throwing and Catching Events</a:t>
            </a:r>
            <a:endParaRPr/>
          </a:p>
        </p:txBody>
      </p:sp>
      <p:sp>
        <p:nvSpPr>
          <p:cNvPr id="1338" name="Google Shape;1338;p132"/>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2"/>
              </a:buClr>
              <a:buSzPts val="1400"/>
              <a:buFont typeface="Verdana"/>
              <a:buNone/>
            </a:pPr>
            <a:fld id="{00000000-1234-1234-1234-123412341234}" type="slidenum">
              <a:rPr lang="en-US" sz="1400" b="0" i="0" u="none">
                <a:solidFill>
                  <a:schemeClr val="dk2"/>
                </a:solidFill>
                <a:latin typeface="Verdana"/>
                <a:ea typeface="Verdana"/>
                <a:cs typeface="Verdana"/>
                <a:sym typeface="Verdana"/>
              </a:rPr>
              <a:t>86</a:t>
            </a:fld>
            <a:endParaRPr/>
          </a:p>
        </p:txBody>
      </p:sp>
      <p:sp>
        <p:nvSpPr>
          <p:cNvPr id="1339" name="Google Shape;1339;p132"/>
          <p:cNvSpPr txBox="1"/>
          <p:nvPr/>
        </p:nvSpPr>
        <p:spPr>
          <a:xfrm>
            <a:off x="2640012" y="5249862"/>
            <a:ext cx="6335700" cy="863700"/>
          </a:xfrm>
          <a:prstGeom prst="rect">
            <a:avLst/>
          </a:prstGeom>
          <a:solidFill>
            <a:schemeClr val="lt1"/>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1340" name="Google Shape;1340;p132"/>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86</a:t>
            </a:fld>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344"/>
        <p:cNvGrpSpPr/>
        <p:nvPr/>
      </p:nvGrpSpPr>
      <p:grpSpPr>
        <a:xfrm>
          <a:off x="0" y="0"/>
          <a:ext cx="0" cy="0"/>
          <a:chOff x="0" y="0"/>
          <a:chExt cx="0" cy="0"/>
        </a:xfrm>
      </p:grpSpPr>
      <p:sp>
        <p:nvSpPr>
          <p:cNvPr id="1345" name="Google Shape;1345;p133"/>
          <p:cNvSpPr txBox="1">
            <a:spLocks noGrp="1"/>
          </p:cNvSpPr>
          <p:nvPr>
            <p:ph type="title"/>
          </p:nvPr>
        </p:nvSpPr>
        <p:spPr>
          <a:xfrm>
            <a:off x="263525" y="742950"/>
            <a:ext cx="9840912" cy="382587"/>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4000"/>
              <a:buFont typeface="Calibri"/>
              <a:buNone/>
            </a:pPr>
            <a:r>
              <a:rPr lang="en-US" sz="4000" b="0" i="0" u="none">
                <a:solidFill>
                  <a:schemeClr val="dk1"/>
                </a:solidFill>
                <a:latin typeface="Calibri"/>
                <a:ea typeface="Calibri"/>
                <a:cs typeface="Calibri"/>
                <a:sym typeface="Calibri"/>
              </a:rPr>
              <a:t>Comparison with sending/receiving tasks</a:t>
            </a:r>
            <a:endParaRPr/>
          </a:p>
        </p:txBody>
      </p:sp>
      <p:graphicFrame>
        <p:nvGraphicFramePr>
          <p:cNvPr id="1346" name="Google Shape;1346;p133"/>
          <p:cNvGraphicFramePr/>
          <p:nvPr/>
        </p:nvGraphicFramePr>
        <p:xfrm>
          <a:off x="7005637" y="1135062"/>
          <a:ext cx="2474912" cy="1209675"/>
        </p:xfrm>
        <a:graphic>
          <a:graphicData uri="http://schemas.openxmlformats.org/presentationml/2006/ole">
            <mc:AlternateContent xmlns:mc="http://schemas.openxmlformats.org/markup-compatibility/2006">
              <mc:Choice xmlns:v="urn:schemas-microsoft-com:vml" Requires="v">
                <p:oleObj spid="_x0000_s4168" r:id="rId4" imgW="2474912" imgH="1209675" progId="Visio.Drawing.11">
                  <p:embed/>
                </p:oleObj>
              </mc:Choice>
              <mc:Fallback>
                <p:oleObj r:id="rId4" imgW="2474912" imgH="1209675" progId="Visio.Drawing.11">
                  <p:embed/>
                  <p:pic>
                    <p:nvPicPr>
                      <p:cNvPr id="1346" name="Google Shape;1346;p133"/>
                      <p:cNvPicPr preferRelativeResize="0"/>
                      <p:nvPr/>
                    </p:nvPicPr>
                    <p:blipFill rotWithShape="1">
                      <a:blip r:embed="rId5">
                        <a:alphaModFix/>
                      </a:blip>
                      <a:srcRect/>
                      <a:stretch/>
                    </p:blipFill>
                    <p:spPr>
                      <a:xfrm>
                        <a:off x="7005637" y="1135062"/>
                        <a:ext cx="2474912" cy="1209675"/>
                      </a:xfrm>
                      <a:prstGeom prst="rect">
                        <a:avLst/>
                      </a:prstGeom>
                      <a:noFill/>
                      <a:ln>
                        <a:noFill/>
                      </a:ln>
                    </p:spPr>
                  </p:pic>
                </p:oleObj>
              </mc:Fallback>
            </mc:AlternateContent>
          </a:graphicData>
        </a:graphic>
      </p:graphicFrame>
      <p:graphicFrame>
        <p:nvGraphicFramePr>
          <p:cNvPr id="1347" name="Google Shape;1347;p133"/>
          <p:cNvGraphicFramePr/>
          <p:nvPr/>
        </p:nvGraphicFramePr>
        <p:xfrm>
          <a:off x="6869112" y="2355850"/>
          <a:ext cx="2747962" cy="1228725"/>
        </p:xfrm>
        <a:graphic>
          <a:graphicData uri="http://schemas.openxmlformats.org/presentationml/2006/ole">
            <mc:AlternateContent xmlns:mc="http://schemas.openxmlformats.org/markup-compatibility/2006">
              <mc:Choice xmlns:v="urn:schemas-microsoft-com:vml" Requires="v">
                <p:oleObj spid="_x0000_s4169" r:id="rId6" imgW="2747962" imgH="1228725" progId="Visio.Drawing.11">
                  <p:embed/>
                </p:oleObj>
              </mc:Choice>
              <mc:Fallback>
                <p:oleObj r:id="rId6" imgW="2747962" imgH="1228725" progId="Visio.Drawing.11">
                  <p:embed/>
                  <p:pic>
                    <p:nvPicPr>
                      <p:cNvPr id="1347" name="Google Shape;1347;p133"/>
                      <p:cNvPicPr preferRelativeResize="0"/>
                      <p:nvPr/>
                    </p:nvPicPr>
                    <p:blipFill rotWithShape="1">
                      <a:blip r:embed="rId7">
                        <a:alphaModFix/>
                      </a:blip>
                      <a:srcRect/>
                      <a:stretch/>
                    </p:blipFill>
                    <p:spPr>
                      <a:xfrm>
                        <a:off x="6869112" y="2355850"/>
                        <a:ext cx="2747962" cy="1228725"/>
                      </a:xfrm>
                      <a:prstGeom prst="rect">
                        <a:avLst/>
                      </a:prstGeom>
                      <a:noFill/>
                      <a:ln>
                        <a:noFill/>
                      </a:ln>
                    </p:spPr>
                  </p:pic>
                </p:oleObj>
              </mc:Fallback>
            </mc:AlternateContent>
          </a:graphicData>
        </a:graphic>
      </p:graphicFrame>
      <p:graphicFrame>
        <p:nvGraphicFramePr>
          <p:cNvPr id="1348" name="Google Shape;1348;p133"/>
          <p:cNvGraphicFramePr/>
          <p:nvPr/>
        </p:nvGraphicFramePr>
        <p:xfrm>
          <a:off x="6916737" y="4945062"/>
          <a:ext cx="2652712" cy="1246187"/>
        </p:xfrm>
        <a:graphic>
          <a:graphicData uri="http://schemas.openxmlformats.org/presentationml/2006/ole">
            <mc:AlternateContent xmlns:mc="http://schemas.openxmlformats.org/markup-compatibility/2006">
              <mc:Choice xmlns:v="urn:schemas-microsoft-com:vml" Requires="v">
                <p:oleObj spid="_x0000_s4170" r:id="rId8" imgW="2652712" imgH="1246187" progId="Visio.Drawing.11">
                  <p:embed/>
                </p:oleObj>
              </mc:Choice>
              <mc:Fallback>
                <p:oleObj r:id="rId8" imgW="2652712" imgH="1246187" progId="Visio.Drawing.11">
                  <p:embed/>
                  <p:pic>
                    <p:nvPicPr>
                      <p:cNvPr id="1348" name="Google Shape;1348;p133"/>
                      <p:cNvPicPr preferRelativeResize="0"/>
                      <p:nvPr/>
                    </p:nvPicPr>
                    <p:blipFill rotWithShape="1">
                      <a:blip r:embed="rId9">
                        <a:alphaModFix/>
                      </a:blip>
                      <a:srcRect/>
                      <a:stretch/>
                    </p:blipFill>
                    <p:spPr>
                      <a:xfrm>
                        <a:off x="6916737" y="4945062"/>
                        <a:ext cx="2652712" cy="1246187"/>
                      </a:xfrm>
                      <a:prstGeom prst="rect">
                        <a:avLst/>
                      </a:prstGeom>
                      <a:noFill/>
                      <a:ln>
                        <a:noFill/>
                      </a:ln>
                    </p:spPr>
                  </p:pic>
                </p:oleObj>
              </mc:Fallback>
            </mc:AlternateContent>
          </a:graphicData>
        </a:graphic>
      </p:graphicFrame>
      <p:graphicFrame>
        <p:nvGraphicFramePr>
          <p:cNvPr id="1349" name="Google Shape;1349;p133"/>
          <p:cNvGraphicFramePr/>
          <p:nvPr/>
        </p:nvGraphicFramePr>
        <p:xfrm>
          <a:off x="6869112" y="3625850"/>
          <a:ext cx="2747962" cy="1244600"/>
        </p:xfrm>
        <a:graphic>
          <a:graphicData uri="http://schemas.openxmlformats.org/presentationml/2006/ole">
            <mc:AlternateContent xmlns:mc="http://schemas.openxmlformats.org/markup-compatibility/2006">
              <mc:Choice xmlns:v="urn:schemas-microsoft-com:vml" Requires="v">
                <p:oleObj spid="_x0000_s4171" r:id="rId10" imgW="2747962" imgH="1244600" progId="Visio.Drawing.11">
                  <p:embed/>
                </p:oleObj>
              </mc:Choice>
              <mc:Fallback>
                <p:oleObj r:id="rId10" imgW="2747962" imgH="1244600" progId="Visio.Drawing.11">
                  <p:embed/>
                  <p:pic>
                    <p:nvPicPr>
                      <p:cNvPr id="1349" name="Google Shape;1349;p133"/>
                      <p:cNvPicPr preferRelativeResize="0"/>
                      <p:nvPr/>
                    </p:nvPicPr>
                    <p:blipFill rotWithShape="1">
                      <a:blip r:embed="rId11">
                        <a:alphaModFix/>
                      </a:blip>
                      <a:srcRect/>
                      <a:stretch/>
                    </p:blipFill>
                    <p:spPr>
                      <a:xfrm>
                        <a:off x="6869112" y="3625850"/>
                        <a:ext cx="2747962" cy="1244600"/>
                      </a:xfrm>
                      <a:prstGeom prst="rect">
                        <a:avLst/>
                      </a:prstGeom>
                      <a:noFill/>
                      <a:ln>
                        <a:noFill/>
                      </a:ln>
                    </p:spPr>
                  </p:pic>
                </p:oleObj>
              </mc:Fallback>
            </mc:AlternateContent>
          </a:graphicData>
        </a:graphic>
      </p:graphicFrame>
      <p:graphicFrame>
        <p:nvGraphicFramePr>
          <p:cNvPr id="1350" name="Google Shape;1350;p133"/>
          <p:cNvGraphicFramePr/>
          <p:nvPr/>
        </p:nvGraphicFramePr>
        <p:xfrm>
          <a:off x="2930525" y="1293812"/>
          <a:ext cx="1293812" cy="1333500"/>
        </p:xfrm>
        <a:graphic>
          <a:graphicData uri="http://schemas.openxmlformats.org/presentationml/2006/ole">
            <mc:AlternateContent xmlns:mc="http://schemas.openxmlformats.org/markup-compatibility/2006">
              <mc:Choice xmlns:v="urn:schemas-microsoft-com:vml" Requires="v">
                <p:oleObj spid="_x0000_s4172" r:id="rId12" imgW="1293812" imgH="1333500" progId="Visio.Drawing.11">
                  <p:embed/>
                </p:oleObj>
              </mc:Choice>
              <mc:Fallback>
                <p:oleObj r:id="rId12" imgW="1293812" imgH="1333500" progId="Visio.Drawing.11">
                  <p:embed/>
                  <p:pic>
                    <p:nvPicPr>
                      <p:cNvPr id="1350" name="Google Shape;1350;p133"/>
                      <p:cNvPicPr preferRelativeResize="0"/>
                      <p:nvPr/>
                    </p:nvPicPr>
                    <p:blipFill rotWithShape="1">
                      <a:blip r:embed="rId13">
                        <a:alphaModFix/>
                      </a:blip>
                      <a:srcRect/>
                      <a:stretch/>
                    </p:blipFill>
                    <p:spPr>
                      <a:xfrm>
                        <a:off x="2930525" y="1293812"/>
                        <a:ext cx="1293812" cy="1333500"/>
                      </a:xfrm>
                      <a:prstGeom prst="rect">
                        <a:avLst/>
                      </a:prstGeom>
                      <a:noFill/>
                      <a:ln>
                        <a:noFill/>
                      </a:ln>
                    </p:spPr>
                  </p:pic>
                </p:oleObj>
              </mc:Fallback>
            </mc:AlternateContent>
          </a:graphicData>
        </a:graphic>
      </p:graphicFrame>
      <p:graphicFrame>
        <p:nvGraphicFramePr>
          <p:cNvPr id="1351" name="Google Shape;1351;p133"/>
          <p:cNvGraphicFramePr/>
          <p:nvPr/>
        </p:nvGraphicFramePr>
        <p:xfrm>
          <a:off x="2671762" y="2547937"/>
          <a:ext cx="1563687" cy="1333500"/>
        </p:xfrm>
        <a:graphic>
          <a:graphicData uri="http://schemas.openxmlformats.org/presentationml/2006/ole">
            <mc:AlternateContent xmlns:mc="http://schemas.openxmlformats.org/markup-compatibility/2006">
              <mc:Choice xmlns:v="urn:schemas-microsoft-com:vml" Requires="v">
                <p:oleObj spid="_x0000_s4173" r:id="rId14" imgW="1563687" imgH="1333500" progId="Visio.Drawing.11">
                  <p:embed/>
                </p:oleObj>
              </mc:Choice>
              <mc:Fallback>
                <p:oleObj r:id="rId14" imgW="1563687" imgH="1333500" progId="Visio.Drawing.11">
                  <p:embed/>
                  <p:pic>
                    <p:nvPicPr>
                      <p:cNvPr id="1351" name="Google Shape;1351;p133"/>
                      <p:cNvPicPr preferRelativeResize="0"/>
                      <p:nvPr/>
                    </p:nvPicPr>
                    <p:blipFill rotWithShape="1">
                      <a:blip r:embed="rId15">
                        <a:alphaModFix/>
                      </a:blip>
                      <a:srcRect/>
                      <a:stretch/>
                    </p:blipFill>
                    <p:spPr>
                      <a:xfrm>
                        <a:off x="2671762" y="2547937"/>
                        <a:ext cx="1563687" cy="1333500"/>
                      </a:xfrm>
                      <a:prstGeom prst="rect">
                        <a:avLst/>
                      </a:prstGeom>
                      <a:noFill/>
                      <a:ln>
                        <a:noFill/>
                      </a:ln>
                    </p:spPr>
                  </p:pic>
                </p:oleObj>
              </mc:Fallback>
            </mc:AlternateContent>
          </a:graphicData>
        </a:graphic>
      </p:graphicFrame>
      <p:pic>
        <p:nvPicPr>
          <p:cNvPr id="1352" name="Google Shape;1352;p133"/>
          <p:cNvPicPr preferRelativeResize="0"/>
          <p:nvPr/>
        </p:nvPicPr>
        <p:blipFill rotWithShape="1">
          <a:blip r:embed="rId16">
            <a:alphaModFix/>
          </a:blip>
          <a:srcRect/>
          <a:stretch/>
        </p:blipFill>
        <p:spPr>
          <a:xfrm>
            <a:off x="2671762" y="5105400"/>
            <a:ext cx="1147762" cy="1366838"/>
          </a:xfrm>
          <a:prstGeom prst="rect">
            <a:avLst/>
          </a:prstGeom>
          <a:noFill/>
          <a:ln>
            <a:noFill/>
          </a:ln>
        </p:spPr>
      </p:pic>
      <p:graphicFrame>
        <p:nvGraphicFramePr>
          <p:cNvPr id="1353" name="Google Shape;1353;p133"/>
          <p:cNvGraphicFramePr/>
          <p:nvPr/>
        </p:nvGraphicFramePr>
        <p:xfrm>
          <a:off x="2671762" y="3824287"/>
          <a:ext cx="1563687" cy="1350962"/>
        </p:xfrm>
        <a:graphic>
          <a:graphicData uri="http://schemas.openxmlformats.org/presentationml/2006/ole">
            <mc:AlternateContent xmlns:mc="http://schemas.openxmlformats.org/markup-compatibility/2006">
              <mc:Choice xmlns:v="urn:schemas-microsoft-com:vml" Requires="v">
                <p:oleObj spid="_x0000_s4174" r:id="rId17" imgW="1563687" imgH="1350962" progId="Visio.Drawing.11">
                  <p:embed/>
                </p:oleObj>
              </mc:Choice>
              <mc:Fallback>
                <p:oleObj r:id="rId17" imgW="1563687" imgH="1350962" progId="Visio.Drawing.11">
                  <p:embed/>
                  <p:pic>
                    <p:nvPicPr>
                      <p:cNvPr id="1353" name="Google Shape;1353;p133"/>
                      <p:cNvPicPr preferRelativeResize="0"/>
                      <p:nvPr/>
                    </p:nvPicPr>
                    <p:blipFill rotWithShape="1">
                      <a:blip r:embed="rId18">
                        <a:alphaModFix/>
                      </a:blip>
                      <a:srcRect/>
                      <a:stretch/>
                    </p:blipFill>
                    <p:spPr>
                      <a:xfrm>
                        <a:off x="2671762" y="3824287"/>
                        <a:ext cx="1563687" cy="1350962"/>
                      </a:xfrm>
                      <a:prstGeom prst="rect">
                        <a:avLst/>
                      </a:prstGeom>
                      <a:noFill/>
                      <a:ln>
                        <a:noFill/>
                      </a:ln>
                    </p:spPr>
                  </p:pic>
                </p:oleObj>
              </mc:Fallback>
            </mc:AlternateContent>
          </a:graphicData>
        </a:graphic>
      </p:graphicFrame>
      <p:sp>
        <p:nvSpPr>
          <p:cNvPr id="1354" name="Google Shape;1354;p133"/>
          <p:cNvSpPr txBox="1"/>
          <p:nvPr/>
        </p:nvSpPr>
        <p:spPr>
          <a:xfrm>
            <a:off x="5557837" y="1636712"/>
            <a:ext cx="554037" cy="6032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3300"/>
              <a:buFont typeface="Verdana"/>
              <a:buNone/>
            </a:pPr>
            <a:r>
              <a:rPr lang="en-US" sz="3300" b="1" i="0" u="none">
                <a:solidFill>
                  <a:schemeClr val="dk1"/>
                </a:solidFill>
                <a:latin typeface="Verdana"/>
                <a:ea typeface="Verdana"/>
                <a:cs typeface="Verdana"/>
                <a:sym typeface="Verdana"/>
              </a:rPr>
              <a:t>=</a:t>
            </a:r>
            <a:endParaRPr/>
          </a:p>
        </p:txBody>
      </p:sp>
      <p:sp>
        <p:nvSpPr>
          <p:cNvPr id="1355" name="Google Shape;1355;p133"/>
          <p:cNvSpPr txBox="1"/>
          <p:nvPr/>
        </p:nvSpPr>
        <p:spPr>
          <a:xfrm>
            <a:off x="5557837" y="2808287"/>
            <a:ext cx="554037" cy="6032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3300"/>
              <a:buFont typeface="Verdana"/>
              <a:buNone/>
            </a:pPr>
            <a:r>
              <a:rPr lang="en-US" sz="3300" b="1" i="0" u="none">
                <a:solidFill>
                  <a:schemeClr val="dk1"/>
                </a:solidFill>
                <a:latin typeface="Verdana"/>
                <a:ea typeface="Verdana"/>
                <a:cs typeface="Verdana"/>
                <a:sym typeface="Verdana"/>
              </a:rPr>
              <a:t>=</a:t>
            </a:r>
            <a:endParaRPr/>
          </a:p>
        </p:txBody>
      </p:sp>
      <p:sp>
        <p:nvSpPr>
          <p:cNvPr id="1356" name="Google Shape;1356;p133"/>
          <p:cNvSpPr txBox="1"/>
          <p:nvPr/>
        </p:nvSpPr>
        <p:spPr>
          <a:xfrm>
            <a:off x="5557837" y="4117975"/>
            <a:ext cx="554037" cy="6048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3300"/>
              <a:buFont typeface="Verdana"/>
              <a:buNone/>
            </a:pPr>
            <a:r>
              <a:rPr lang="en-US" sz="3300" b="1" i="0" u="none">
                <a:solidFill>
                  <a:schemeClr val="dk1"/>
                </a:solidFill>
                <a:latin typeface="Verdana"/>
                <a:ea typeface="Verdana"/>
                <a:cs typeface="Verdana"/>
                <a:sym typeface="Verdana"/>
              </a:rPr>
              <a:t>=</a:t>
            </a:r>
            <a:endParaRPr/>
          </a:p>
        </p:txBody>
      </p:sp>
      <p:sp>
        <p:nvSpPr>
          <p:cNvPr id="1357" name="Google Shape;1357;p133"/>
          <p:cNvSpPr txBox="1"/>
          <p:nvPr/>
        </p:nvSpPr>
        <p:spPr>
          <a:xfrm>
            <a:off x="5557837" y="5414962"/>
            <a:ext cx="554037" cy="6032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3300"/>
              <a:buFont typeface="Verdana"/>
              <a:buNone/>
            </a:pPr>
            <a:r>
              <a:rPr lang="en-US" sz="3300" b="1" i="0" u="none">
                <a:solidFill>
                  <a:schemeClr val="dk1"/>
                </a:solidFill>
                <a:latin typeface="Verdana"/>
                <a:ea typeface="Verdana"/>
                <a:cs typeface="Verdana"/>
                <a:sym typeface="Verdana"/>
              </a:rPr>
              <a:t>=</a:t>
            </a:r>
            <a:endParaRPr/>
          </a:p>
        </p:txBody>
      </p:sp>
      <p:sp>
        <p:nvSpPr>
          <p:cNvPr id="1358" name="Google Shape;1358;p133"/>
          <p:cNvSpPr txBox="1"/>
          <p:nvPr/>
        </p:nvSpPr>
        <p:spPr>
          <a:xfrm>
            <a:off x="4594225" y="2049462"/>
            <a:ext cx="2373312" cy="3762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en-US" sz="1800" b="0" i="0" u="none">
                <a:solidFill>
                  <a:schemeClr val="dk1"/>
                </a:solidFill>
                <a:latin typeface="Calibri"/>
                <a:ea typeface="Calibri"/>
                <a:cs typeface="Calibri"/>
                <a:sym typeface="Calibri"/>
              </a:rPr>
              <a:t>Is this really the same?</a:t>
            </a:r>
            <a:endParaRPr/>
          </a:p>
        </p:txBody>
      </p:sp>
      <p:sp>
        <p:nvSpPr>
          <p:cNvPr id="1359" name="Google Shape;1359;p133"/>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87</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54"/>
                                        </p:tgtEl>
                                        <p:attrNameLst>
                                          <p:attrName>style.visibility</p:attrName>
                                        </p:attrNameLst>
                                      </p:cBhvr>
                                      <p:to>
                                        <p:strVal val="visible"/>
                                      </p:to>
                                    </p:set>
                                    <p:animEffect transition="in" filter="fade">
                                      <p:cBhvr>
                                        <p:cTn id="7" dur="500"/>
                                        <p:tgtEl>
                                          <p:spTgt spid="13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55"/>
                                        </p:tgtEl>
                                        <p:attrNameLst>
                                          <p:attrName>style.visibility</p:attrName>
                                        </p:attrNameLst>
                                      </p:cBhvr>
                                      <p:to>
                                        <p:strVal val="visible"/>
                                      </p:to>
                                    </p:set>
                                    <p:animEffect transition="in" filter="fade">
                                      <p:cBhvr>
                                        <p:cTn id="12" dur="500"/>
                                        <p:tgtEl>
                                          <p:spTgt spid="135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56"/>
                                        </p:tgtEl>
                                        <p:attrNameLst>
                                          <p:attrName>style.visibility</p:attrName>
                                        </p:attrNameLst>
                                      </p:cBhvr>
                                      <p:to>
                                        <p:strVal val="visible"/>
                                      </p:to>
                                    </p:set>
                                    <p:animEffect transition="in" filter="fade">
                                      <p:cBhvr>
                                        <p:cTn id="17" dur="500"/>
                                        <p:tgtEl>
                                          <p:spTgt spid="135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57"/>
                                        </p:tgtEl>
                                        <p:attrNameLst>
                                          <p:attrName>style.visibility</p:attrName>
                                        </p:attrNameLst>
                                      </p:cBhvr>
                                      <p:to>
                                        <p:strVal val="visible"/>
                                      </p:to>
                                    </p:set>
                                    <p:animEffect transition="in" filter="fade">
                                      <p:cBhvr>
                                        <p:cTn id="22" dur="500"/>
                                        <p:tgtEl>
                                          <p:spTgt spid="135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58"/>
                                        </p:tgtEl>
                                        <p:attrNameLst>
                                          <p:attrName>style.visibility</p:attrName>
                                        </p:attrNameLst>
                                      </p:cBhvr>
                                      <p:to>
                                        <p:strVal val="visible"/>
                                      </p:to>
                                    </p:set>
                                    <p:animEffect transition="in" filter="fade">
                                      <p:cBhvr>
                                        <p:cTn id="27" dur="500"/>
                                        <p:tgtEl>
                                          <p:spTgt spid="13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363"/>
        <p:cNvGrpSpPr/>
        <p:nvPr/>
      </p:nvGrpSpPr>
      <p:grpSpPr>
        <a:xfrm>
          <a:off x="0" y="0"/>
          <a:ext cx="0" cy="0"/>
          <a:chOff x="0" y="0"/>
          <a:chExt cx="0" cy="0"/>
        </a:xfrm>
      </p:grpSpPr>
      <p:sp>
        <p:nvSpPr>
          <p:cNvPr id="1364" name="Google Shape;1364;p134"/>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When to use what?</a:t>
            </a:r>
            <a:endParaRPr/>
          </a:p>
        </p:txBody>
      </p:sp>
      <p:pic>
        <p:nvPicPr>
          <p:cNvPr id="1365" name="Google Shape;1365;p134"/>
          <p:cNvPicPr preferRelativeResize="0">
            <a:picLocks noGrp="1"/>
          </p:cNvPicPr>
          <p:nvPr>
            <p:ph type="body" idx="1"/>
          </p:nvPr>
        </p:nvPicPr>
        <p:blipFill rotWithShape="1">
          <a:blip r:embed="rId3">
            <a:alphaModFix/>
          </a:blip>
          <a:srcRect/>
          <a:stretch/>
        </p:blipFill>
        <p:spPr>
          <a:xfrm>
            <a:off x="1981200" y="1349375"/>
            <a:ext cx="8229600" cy="4456200"/>
          </a:xfrm>
          <a:prstGeom prst="rect">
            <a:avLst/>
          </a:prstGeom>
          <a:noFill/>
          <a:ln>
            <a:noFill/>
          </a:ln>
        </p:spPr>
      </p:pic>
      <p:sp>
        <p:nvSpPr>
          <p:cNvPr id="1366" name="Google Shape;1366;p134"/>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Verdana"/>
              <a:buNone/>
            </a:pPr>
            <a:fld id="{00000000-1234-1234-1234-123412341234}" type="slidenum">
              <a:rPr lang="en-US" sz="1200" b="0" i="0" u="none">
                <a:solidFill>
                  <a:srgbClr val="898989"/>
                </a:solidFill>
                <a:latin typeface="Verdana"/>
                <a:ea typeface="Verdana"/>
                <a:cs typeface="Verdana"/>
                <a:sym typeface="Verdana"/>
              </a:rPr>
              <a:t>88</a:t>
            </a:fld>
            <a:endParaRPr/>
          </a:p>
        </p:txBody>
      </p:sp>
      <p:sp>
        <p:nvSpPr>
          <p:cNvPr id="1367" name="Google Shape;1367;p134"/>
          <p:cNvSpPr txBox="1"/>
          <p:nvPr/>
        </p:nvSpPr>
        <p:spPr>
          <a:xfrm>
            <a:off x="2351087" y="5735637"/>
            <a:ext cx="7499350" cy="64611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Verdana"/>
              <a:buNone/>
            </a:pPr>
            <a:r>
              <a:rPr lang="en-US" sz="1800" b="0" i="0" u="none" dirty="0">
                <a:solidFill>
                  <a:schemeClr val="dk1"/>
                </a:solidFill>
                <a:latin typeface="Verdana"/>
                <a:ea typeface="Verdana"/>
                <a:cs typeface="Verdana"/>
                <a:sym typeface="Verdana"/>
              </a:rPr>
              <a:t>Use message events only when the corresponding activity would simply send or receive a message and do nothing else</a:t>
            </a:r>
            <a:endParaRPr dirty="0"/>
          </a:p>
        </p:txBody>
      </p:sp>
      <p:sp>
        <p:nvSpPr>
          <p:cNvPr id="1368" name="Google Shape;1368;p134"/>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88</a:t>
            </a:fld>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372"/>
        <p:cNvGrpSpPr/>
        <p:nvPr/>
      </p:nvGrpSpPr>
      <p:grpSpPr>
        <a:xfrm>
          <a:off x="0" y="0"/>
          <a:ext cx="0" cy="0"/>
          <a:chOff x="0" y="0"/>
          <a:chExt cx="0" cy="0"/>
        </a:xfrm>
      </p:grpSpPr>
      <p:sp>
        <p:nvSpPr>
          <p:cNvPr id="1373" name="Google Shape;1373;g6ccff48c71_0_8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BPMN Events</a:t>
            </a:r>
            <a:endParaRPr/>
          </a:p>
        </p:txBody>
      </p:sp>
      <p:sp>
        <p:nvSpPr>
          <p:cNvPr id="1374" name="Google Shape;1374;g6ccff48c71_0_85"/>
          <p:cNvSpPr txBox="1"/>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Verdana"/>
              <a:buNone/>
            </a:pPr>
            <a:fld id="{00000000-1234-1234-1234-123412341234}" type="slidenum">
              <a:rPr lang="en-US" sz="1200" b="0" i="0" u="none">
                <a:solidFill>
                  <a:srgbClr val="898989"/>
                </a:solidFill>
                <a:latin typeface="Verdana"/>
                <a:ea typeface="Verdana"/>
                <a:cs typeface="Verdana"/>
                <a:sym typeface="Verdana"/>
              </a:rPr>
              <a:t>89</a:t>
            </a:fld>
            <a:endParaRPr/>
          </a:p>
        </p:txBody>
      </p:sp>
      <p:pic>
        <p:nvPicPr>
          <p:cNvPr id="1375" name="Google Shape;1375;g6ccff48c71_0_85"/>
          <p:cNvPicPr preferRelativeResize="0"/>
          <p:nvPr/>
        </p:nvPicPr>
        <p:blipFill rotWithShape="1">
          <a:blip r:embed="rId3">
            <a:alphaModFix/>
          </a:blip>
          <a:srcRect/>
          <a:stretch/>
        </p:blipFill>
        <p:spPr>
          <a:xfrm>
            <a:off x="1416050" y="1992312"/>
            <a:ext cx="2339974" cy="228600"/>
          </a:xfrm>
          <a:prstGeom prst="rect">
            <a:avLst/>
          </a:prstGeom>
          <a:noFill/>
          <a:ln>
            <a:noFill/>
          </a:ln>
        </p:spPr>
      </p:pic>
      <p:pic>
        <p:nvPicPr>
          <p:cNvPr id="1376" name="Google Shape;1376;g6ccff48c71_0_85"/>
          <p:cNvPicPr preferRelativeResize="0"/>
          <p:nvPr/>
        </p:nvPicPr>
        <p:blipFill rotWithShape="1">
          <a:blip r:embed="rId4">
            <a:alphaModFix/>
          </a:blip>
          <a:srcRect/>
          <a:stretch/>
        </p:blipFill>
        <p:spPr>
          <a:xfrm>
            <a:off x="1127125" y="2311400"/>
            <a:ext cx="10153650" cy="3271837"/>
          </a:xfrm>
          <a:prstGeom prst="rect">
            <a:avLst/>
          </a:prstGeom>
          <a:noFill/>
          <a:ln>
            <a:noFill/>
          </a:ln>
        </p:spPr>
      </p:pic>
      <p:sp>
        <p:nvSpPr>
          <p:cNvPr id="1377" name="Google Shape;1377;g6ccff48c71_0_85"/>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89</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57"/>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4400"/>
              <a:buFont typeface="Calibri"/>
              <a:buNone/>
            </a:pPr>
            <a:r>
              <a:rPr lang="en-US"/>
              <a:t>BPMN 2.0 model types</a:t>
            </a:r>
            <a:endParaRPr/>
          </a:p>
        </p:txBody>
      </p:sp>
      <p:sp>
        <p:nvSpPr>
          <p:cNvPr id="605" name="Google Shape;605;p57"/>
          <p:cNvSpPr txBox="1">
            <a:spLocks noGrp="1"/>
          </p:cNvSpPr>
          <p:nvPr>
            <p:ph type="body" idx="1"/>
          </p:nvPr>
        </p:nvSpPr>
        <p:spPr>
          <a:xfrm>
            <a:off x="838200" y="1825625"/>
            <a:ext cx="10897500" cy="43512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700"/>
              <a:buFont typeface="Arial"/>
              <a:buChar char="•"/>
            </a:pPr>
            <a:r>
              <a:rPr lang="en-US" sz="2700" b="1" i="0" u="none">
                <a:solidFill>
                  <a:schemeClr val="dk1"/>
                </a:solidFill>
                <a:latin typeface="Calibri"/>
                <a:ea typeface="Calibri"/>
                <a:cs typeface="Calibri"/>
                <a:sym typeface="Calibri"/>
              </a:rPr>
              <a:t>Processes</a:t>
            </a:r>
            <a:r>
              <a:rPr lang="en-US" sz="2700" b="0" i="0" u="none">
                <a:solidFill>
                  <a:schemeClr val="dk1"/>
                </a:solidFill>
                <a:latin typeface="Calibri"/>
                <a:ea typeface="Calibri"/>
                <a:cs typeface="Calibri"/>
                <a:sym typeface="Calibri"/>
              </a:rPr>
              <a:t>, including</a:t>
            </a:r>
            <a:r>
              <a:rPr lang="en-US"/>
              <a:t> </a:t>
            </a:r>
            <a:r>
              <a:rPr lang="en-US" sz="2500" b="0" i="0" u="none" strike="noStrike" cap="none">
                <a:solidFill>
                  <a:schemeClr val="dk1"/>
                </a:solidFill>
                <a:latin typeface="Calibri"/>
                <a:ea typeface="Calibri"/>
                <a:cs typeface="Calibri"/>
                <a:sym typeface="Calibri"/>
              </a:rPr>
              <a:t>Private (internal) </a:t>
            </a:r>
            <a:r>
              <a:rPr lang="en-US" sz="2500" b="1" i="0" u="none" strike="noStrike" cap="none">
                <a:solidFill>
                  <a:schemeClr val="dk1"/>
                </a:solidFill>
                <a:latin typeface="Calibri"/>
                <a:ea typeface="Calibri"/>
                <a:cs typeface="Calibri"/>
                <a:sym typeface="Calibri"/>
              </a:rPr>
              <a:t>Business Processes and Public Processes </a:t>
            </a:r>
            <a:endParaRPr b="1"/>
          </a:p>
          <a:p>
            <a:pPr marL="228600" marR="0" lvl="0" indent="-228600" algn="l" rtl="0">
              <a:lnSpc>
                <a:spcPct val="90000"/>
              </a:lnSpc>
              <a:spcBef>
                <a:spcPts val="1600"/>
              </a:spcBef>
              <a:spcAft>
                <a:spcPts val="0"/>
              </a:spcAft>
              <a:buClr>
                <a:schemeClr val="dk1"/>
              </a:buClr>
              <a:buSzPts val="2700"/>
              <a:buFont typeface="Arial"/>
              <a:buChar char="•"/>
            </a:pPr>
            <a:r>
              <a:rPr lang="en-US" sz="2700" b="1" i="0" u="none">
                <a:solidFill>
                  <a:schemeClr val="dk1"/>
                </a:solidFill>
                <a:latin typeface="Calibri"/>
                <a:ea typeface="Calibri"/>
                <a:cs typeface="Calibri"/>
                <a:sym typeface="Calibri"/>
              </a:rPr>
              <a:t>Collaborations</a:t>
            </a:r>
            <a:r>
              <a:rPr lang="en-US" sz="2700" b="0" i="0" u="none">
                <a:solidFill>
                  <a:schemeClr val="dk1"/>
                </a:solidFill>
                <a:latin typeface="Calibri"/>
                <a:ea typeface="Calibri"/>
                <a:cs typeface="Calibri"/>
                <a:sym typeface="Calibri"/>
              </a:rPr>
              <a:t>, which can include </a:t>
            </a:r>
            <a:r>
              <a:rPr lang="en-US" sz="2700" b="1" i="0" u="none">
                <a:solidFill>
                  <a:schemeClr val="dk1"/>
                </a:solidFill>
                <a:latin typeface="Calibri"/>
                <a:ea typeface="Calibri"/>
                <a:cs typeface="Calibri"/>
                <a:sym typeface="Calibri"/>
              </a:rPr>
              <a:t>Processes </a:t>
            </a:r>
            <a:endParaRPr sz="2700" b="1" i="0" u="none">
              <a:solidFill>
                <a:schemeClr val="dk1"/>
              </a:solidFill>
              <a:latin typeface="Calibri"/>
              <a:ea typeface="Calibri"/>
              <a:cs typeface="Calibri"/>
              <a:sym typeface="Calibri"/>
            </a:endParaRPr>
          </a:p>
          <a:p>
            <a:pPr marL="228600" lvl="0" indent="-285750" algn="l" rtl="0">
              <a:spcBef>
                <a:spcPts val="1600"/>
              </a:spcBef>
              <a:spcAft>
                <a:spcPts val="0"/>
              </a:spcAft>
              <a:buSzPts val="2700"/>
              <a:buFont typeface="Arial"/>
              <a:buChar char="•"/>
            </a:pPr>
            <a:r>
              <a:rPr lang="en-US" sz="2700" b="1">
                <a:latin typeface="Calibri"/>
                <a:ea typeface="Calibri"/>
                <a:cs typeface="Calibri"/>
                <a:sym typeface="Calibri"/>
              </a:rPr>
              <a:t>Choreographies </a:t>
            </a:r>
            <a:endParaRPr/>
          </a:p>
          <a:p>
            <a:pPr marL="228600" marR="0" lvl="0" indent="0" algn="l" rtl="0">
              <a:lnSpc>
                <a:spcPct val="90000"/>
              </a:lnSpc>
              <a:spcBef>
                <a:spcPts val="1600"/>
              </a:spcBef>
              <a:spcAft>
                <a:spcPts val="0"/>
              </a:spcAft>
              <a:buNone/>
            </a:pPr>
            <a:endParaRPr sz="2700" b="1">
              <a:latin typeface="Calibri"/>
              <a:ea typeface="Calibri"/>
              <a:cs typeface="Calibri"/>
              <a:sym typeface="Calibri"/>
            </a:endParaRPr>
          </a:p>
        </p:txBody>
      </p:sp>
      <p:sp>
        <p:nvSpPr>
          <p:cNvPr id="606" name="Google Shape;606;p57"/>
          <p:cNvSpPr txBox="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98989"/>
              </a:buClr>
              <a:buSzPts val="1200"/>
              <a:buFont typeface="Verdana"/>
              <a:buNone/>
            </a:pPr>
            <a:r>
              <a:rPr lang="en-US" sz="1200" b="0" i="0" u="none">
                <a:solidFill>
                  <a:srgbClr val="898989"/>
                </a:solidFill>
                <a:latin typeface="Verdana"/>
                <a:ea typeface="Verdana"/>
                <a:cs typeface="Verdana"/>
                <a:sym typeface="Verdana"/>
              </a:rPr>
              <a:t>Enterprise and Business Process Modelling</a:t>
            </a:r>
            <a:endParaRPr/>
          </a:p>
        </p:txBody>
      </p:sp>
      <p:sp>
        <p:nvSpPr>
          <p:cNvPr id="607" name="Google Shape;607;p57"/>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Verdana"/>
              <a:buNone/>
            </a:pPr>
            <a:fld id="{00000000-1234-1234-1234-123412341234}" type="slidenum">
              <a:rPr lang="en-US" sz="1200" b="0" i="0" u="none">
                <a:solidFill>
                  <a:srgbClr val="898989"/>
                </a:solidFill>
                <a:latin typeface="Verdana"/>
                <a:ea typeface="Verdana"/>
                <a:cs typeface="Verdana"/>
                <a:sym typeface="Verdana"/>
              </a:rPr>
              <a:t>9</a:t>
            </a:fld>
            <a:endParaRPr/>
          </a:p>
        </p:txBody>
      </p:sp>
      <p:sp>
        <p:nvSpPr>
          <p:cNvPr id="608" name="Google Shape;608;p57"/>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9</a:t>
            </a:fld>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381"/>
        <p:cNvGrpSpPr/>
        <p:nvPr/>
      </p:nvGrpSpPr>
      <p:grpSpPr>
        <a:xfrm>
          <a:off x="0" y="0"/>
          <a:ext cx="0" cy="0"/>
          <a:chOff x="0" y="0"/>
          <a:chExt cx="0" cy="0"/>
        </a:xfrm>
      </p:grpSpPr>
      <p:sp>
        <p:nvSpPr>
          <p:cNvPr id="1382" name="Google Shape;1382;p135"/>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Temporal Event and Example</a:t>
            </a:r>
            <a:endParaRPr/>
          </a:p>
        </p:txBody>
      </p:sp>
      <p:pic>
        <p:nvPicPr>
          <p:cNvPr id="1383" name="Google Shape;1383;p135"/>
          <p:cNvPicPr preferRelativeResize="0">
            <a:picLocks noGrp="1"/>
          </p:cNvPicPr>
          <p:nvPr>
            <p:ph type="body" idx="1"/>
          </p:nvPr>
        </p:nvPicPr>
        <p:blipFill rotWithShape="1">
          <a:blip r:embed="rId3">
            <a:alphaModFix/>
          </a:blip>
          <a:srcRect/>
          <a:stretch/>
        </p:blipFill>
        <p:spPr>
          <a:xfrm>
            <a:off x="671500" y="2565813"/>
            <a:ext cx="11055600" cy="3220200"/>
          </a:xfrm>
          <a:prstGeom prst="rect">
            <a:avLst/>
          </a:prstGeom>
          <a:noFill/>
          <a:ln>
            <a:noFill/>
          </a:ln>
        </p:spPr>
      </p:pic>
      <p:sp>
        <p:nvSpPr>
          <p:cNvPr id="1384" name="Google Shape;1384;p135"/>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Verdana"/>
              <a:buNone/>
            </a:pPr>
            <a:fld id="{00000000-1234-1234-1234-123412341234}" type="slidenum">
              <a:rPr lang="en-US" sz="1200" b="0" i="0" u="none">
                <a:solidFill>
                  <a:srgbClr val="898989"/>
                </a:solidFill>
                <a:latin typeface="Verdana"/>
                <a:ea typeface="Verdana"/>
                <a:cs typeface="Verdana"/>
                <a:sym typeface="Verdana"/>
              </a:rPr>
              <a:t>90</a:t>
            </a:fld>
            <a:endParaRPr/>
          </a:p>
        </p:txBody>
      </p:sp>
      <p:sp>
        <p:nvSpPr>
          <p:cNvPr id="1385" name="Google Shape;1385;p135"/>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90</a:t>
            </a:fld>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389"/>
        <p:cNvGrpSpPr/>
        <p:nvPr/>
      </p:nvGrpSpPr>
      <p:grpSpPr>
        <a:xfrm>
          <a:off x="0" y="0"/>
          <a:ext cx="0" cy="0"/>
          <a:chOff x="0" y="0"/>
          <a:chExt cx="0" cy="0"/>
        </a:xfrm>
      </p:grpSpPr>
      <p:sp>
        <p:nvSpPr>
          <p:cNvPr id="1390" name="Google Shape;1390;p136"/>
          <p:cNvSpPr txBox="1">
            <a:spLocks noGrp="1"/>
          </p:cNvSpPr>
          <p:nvPr>
            <p:ph type="title"/>
          </p:nvPr>
        </p:nvSpPr>
        <p:spPr>
          <a:xfrm>
            <a:off x="679450" y="530225"/>
            <a:ext cx="7931150" cy="914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Modelling Exceptional Behaviours</a:t>
            </a:r>
            <a:endParaRPr/>
          </a:p>
        </p:txBody>
      </p:sp>
      <p:sp>
        <p:nvSpPr>
          <p:cNvPr id="1391" name="Google Shape;1391;p136"/>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2"/>
              </a:buClr>
              <a:buSzPts val="1400"/>
              <a:buFont typeface="Verdana"/>
              <a:buNone/>
            </a:pPr>
            <a:fld id="{00000000-1234-1234-1234-123412341234}" type="slidenum">
              <a:rPr lang="en-US" sz="1400" b="0" i="0" u="none">
                <a:solidFill>
                  <a:schemeClr val="dk2"/>
                </a:solidFill>
                <a:latin typeface="Verdana"/>
                <a:ea typeface="Verdana"/>
                <a:cs typeface="Verdana"/>
                <a:sym typeface="Verdana"/>
              </a:rPr>
              <a:t>91</a:t>
            </a:fld>
            <a:endParaRPr/>
          </a:p>
        </p:txBody>
      </p:sp>
      <p:sp>
        <p:nvSpPr>
          <p:cNvPr id="1392" name="Google Shape;1392;p136"/>
          <p:cNvSpPr txBox="1"/>
          <p:nvPr/>
        </p:nvSpPr>
        <p:spPr>
          <a:xfrm>
            <a:off x="2711450" y="5445125"/>
            <a:ext cx="6335712" cy="865187"/>
          </a:xfrm>
          <a:prstGeom prst="rect">
            <a:avLst/>
          </a:prstGeom>
          <a:solidFill>
            <a:schemeClr val="lt1"/>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pic>
        <p:nvPicPr>
          <p:cNvPr id="1393" name="Google Shape;1393;p136"/>
          <p:cNvPicPr preferRelativeResize="0"/>
          <p:nvPr/>
        </p:nvPicPr>
        <p:blipFill rotWithShape="1">
          <a:blip r:embed="rId3">
            <a:alphaModFix/>
          </a:blip>
          <a:srcRect b="46212"/>
          <a:stretch/>
        </p:blipFill>
        <p:spPr>
          <a:xfrm>
            <a:off x="1816100" y="2349500"/>
            <a:ext cx="4424362" cy="2603500"/>
          </a:xfrm>
          <a:prstGeom prst="rect">
            <a:avLst/>
          </a:prstGeom>
          <a:noFill/>
          <a:ln>
            <a:noFill/>
          </a:ln>
        </p:spPr>
      </p:pic>
      <p:pic>
        <p:nvPicPr>
          <p:cNvPr id="1394" name="Google Shape;1394;p136"/>
          <p:cNvPicPr preferRelativeResize="0"/>
          <p:nvPr/>
        </p:nvPicPr>
        <p:blipFill rotWithShape="1">
          <a:blip r:embed="rId3">
            <a:alphaModFix/>
          </a:blip>
          <a:srcRect t="56587"/>
          <a:stretch/>
        </p:blipFill>
        <p:spPr>
          <a:xfrm>
            <a:off x="5916612" y="2698750"/>
            <a:ext cx="4422775" cy="2101850"/>
          </a:xfrm>
          <a:prstGeom prst="rect">
            <a:avLst/>
          </a:prstGeom>
          <a:noFill/>
          <a:ln>
            <a:noFill/>
          </a:ln>
        </p:spPr>
      </p:pic>
      <p:sp>
        <p:nvSpPr>
          <p:cNvPr id="1395" name="Google Shape;1395;p136"/>
          <p:cNvSpPr txBox="1"/>
          <p:nvPr/>
        </p:nvSpPr>
        <p:spPr>
          <a:xfrm>
            <a:off x="3145184" y="5052775"/>
            <a:ext cx="622407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3300"/>
              </a:buClr>
              <a:buSzPts val="1800"/>
              <a:buFont typeface="Verdana"/>
              <a:buNone/>
            </a:pPr>
            <a:r>
              <a:rPr lang="en-US" sz="1800" b="0" i="0" u="none" strike="noStrike" cap="none" dirty="0">
                <a:solidFill>
                  <a:srgbClr val="FF3300"/>
                </a:solidFill>
                <a:latin typeface="Verdana"/>
                <a:ea typeface="Verdana"/>
                <a:cs typeface="Verdana"/>
                <a:sym typeface="Verdana"/>
              </a:rPr>
              <a:t>Both of them can be interrupting or not interrupting</a:t>
            </a:r>
            <a:endParaRPr sz="1800" b="0" i="0" u="none" strike="noStrike" cap="none" dirty="0">
              <a:solidFill>
                <a:srgbClr val="FF3300"/>
              </a:solidFill>
              <a:latin typeface="Verdana"/>
              <a:ea typeface="Verdana"/>
              <a:cs typeface="Verdana"/>
              <a:sym typeface="Verdana"/>
            </a:endParaRPr>
          </a:p>
        </p:txBody>
      </p:sp>
      <p:sp>
        <p:nvSpPr>
          <p:cNvPr id="1396" name="Google Shape;1396;p136"/>
          <p:cNvSpPr txBox="1"/>
          <p:nvPr/>
        </p:nvSpPr>
        <p:spPr>
          <a:xfrm>
            <a:off x="2914650" y="1581150"/>
            <a:ext cx="1325562"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Verdana"/>
              <a:buNone/>
            </a:pPr>
            <a:r>
              <a:rPr lang="en-US" sz="1800" b="0" i="0" u="none">
                <a:solidFill>
                  <a:schemeClr val="dk1"/>
                </a:solidFill>
                <a:latin typeface="Verdana"/>
                <a:ea typeface="Verdana"/>
                <a:cs typeface="Verdana"/>
                <a:sym typeface="Verdana"/>
              </a:rPr>
              <a:t>(esternal)</a:t>
            </a:r>
            <a:endParaRPr/>
          </a:p>
        </p:txBody>
      </p:sp>
      <p:sp>
        <p:nvSpPr>
          <p:cNvPr id="1397" name="Google Shape;1397;p136"/>
          <p:cNvSpPr txBox="1"/>
          <p:nvPr/>
        </p:nvSpPr>
        <p:spPr>
          <a:xfrm>
            <a:off x="6743700" y="1635125"/>
            <a:ext cx="2222500" cy="368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Verdana"/>
              <a:buNone/>
            </a:pPr>
            <a:r>
              <a:rPr lang="en-US" sz="1800" b="0" i="0" u="none">
                <a:solidFill>
                  <a:schemeClr val="dk1"/>
                </a:solidFill>
                <a:latin typeface="Verdana"/>
                <a:ea typeface="Verdana"/>
                <a:cs typeface="Verdana"/>
                <a:sym typeface="Verdana"/>
              </a:rPr>
              <a:t>(time dependent)</a:t>
            </a:r>
            <a:endParaRPr/>
          </a:p>
        </p:txBody>
      </p:sp>
      <p:sp>
        <p:nvSpPr>
          <p:cNvPr id="1398" name="Google Shape;1398;p136"/>
          <p:cNvSpPr txBox="1"/>
          <p:nvPr/>
        </p:nvSpPr>
        <p:spPr>
          <a:xfrm>
            <a:off x="5016500" y="5780087"/>
            <a:ext cx="2200275" cy="368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1800"/>
              <a:buFont typeface="Verdana"/>
              <a:buNone/>
            </a:pPr>
            <a:r>
              <a:rPr lang="en-US" sz="1800" b="0" i="0" u="none">
                <a:solidFill>
                  <a:srgbClr val="FF0000"/>
                </a:solidFill>
                <a:latin typeface="Verdana"/>
                <a:ea typeface="Verdana"/>
                <a:cs typeface="Verdana"/>
                <a:sym typeface="Verdana"/>
              </a:rPr>
              <a:t>??? (internal) ???</a:t>
            </a:r>
            <a:endParaRPr/>
          </a:p>
        </p:txBody>
      </p:sp>
      <p:sp>
        <p:nvSpPr>
          <p:cNvPr id="1399" name="Google Shape;1399;p136"/>
          <p:cNvSpPr/>
          <p:nvPr/>
        </p:nvSpPr>
        <p:spPr>
          <a:xfrm>
            <a:off x="3144837" y="2135187"/>
            <a:ext cx="882650" cy="614362"/>
          </a:xfrm>
          <a:prstGeom prst="downArrow">
            <a:avLst>
              <a:gd name="adj1" fmla="val 10800"/>
              <a:gd name="adj2" fmla="val 50000"/>
            </a:avLst>
          </a:prstGeom>
          <a:gradFill>
            <a:gsLst>
              <a:gs pos="0">
                <a:srgbClr val="71A6DB"/>
              </a:gs>
              <a:gs pos="50000">
                <a:srgbClr val="559BDB"/>
              </a:gs>
              <a:gs pos="100000">
                <a:srgbClr val="438AC9"/>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1400" name="Google Shape;1400;p136"/>
          <p:cNvSpPr/>
          <p:nvPr/>
        </p:nvSpPr>
        <p:spPr>
          <a:xfrm>
            <a:off x="7245350" y="2187575"/>
            <a:ext cx="882650" cy="614362"/>
          </a:xfrm>
          <a:prstGeom prst="downArrow">
            <a:avLst>
              <a:gd name="adj1" fmla="val 10800"/>
              <a:gd name="adj2" fmla="val 50000"/>
            </a:avLst>
          </a:prstGeom>
          <a:gradFill>
            <a:gsLst>
              <a:gs pos="0">
                <a:srgbClr val="71A6DB"/>
              </a:gs>
              <a:gs pos="50000">
                <a:srgbClr val="559BDB"/>
              </a:gs>
              <a:gs pos="100000">
                <a:srgbClr val="438AC9"/>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1401" name="Google Shape;1401;p136"/>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91</a:t>
            </a:fld>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405"/>
        <p:cNvGrpSpPr/>
        <p:nvPr/>
      </p:nvGrpSpPr>
      <p:grpSpPr>
        <a:xfrm>
          <a:off x="0" y="0"/>
          <a:ext cx="0" cy="0"/>
          <a:chOff x="0" y="0"/>
          <a:chExt cx="0" cy="0"/>
        </a:xfrm>
      </p:grpSpPr>
      <p:pic>
        <p:nvPicPr>
          <p:cNvPr id="1406" name="Google Shape;1406;p137" descr="bpm-book-weske_160.png"/>
          <p:cNvPicPr preferRelativeResize="0"/>
          <p:nvPr/>
        </p:nvPicPr>
        <p:blipFill rotWithShape="1">
          <a:blip r:embed="rId3">
            <a:alphaModFix/>
          </a:blip>
          <a:srcRect/>
          <a:stretch/>
        </p:blipFill>
        <p:spPr>
          <a:xfrm>
            <a:off x="2209800" y="1726995"/>
            <a:ext cx="7772399" cy="4252912"/>
          </a:xfrm>
          <a:prstGeom prst="rect">
            <a:avLst/>
          </a:prstGeom>
          <a:noFill/>
          <a:ln>
            <a:noFill/>
          </a:ln>
        </p:spPr>
      </p:pic>
      <p:sp>
        <p:nvSpPr>
          <p:cNvPr id="1407" name="Google Shape;1407;p137"/>
          <p:cNvSpPr txBox="1">
            <a:spLocks noGrp="1"/>
          </p:cNvSpPr>
          <p:nvPr>
            <p:ph type="title"/>
          </p:nvPr>
        </p:nvSpPr>
        <p:spPr>
          <a:xfrm>
            <a:off x="263525" y="449262"/>
            <a:ext cx="7931150" cy="914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en-US" sz="4000" b="0" i="0" u="none">
                <a:solidFill>
                  <a:schemeClr val="dk1"/>
                </a:solidFill>
                <a:latin typeface="Calibri"/>
                <a:ea typeface="Calibri"/>
                <a:cs typeface="Calibri"/>
                <a:sym typeface="Calibri"/>
              </a:rPr>
              <a:t>BP with interrupting boundary event</a:t>
            </a:r>
            <a:endParaRPr/>
          </a:p>
        </p:txBody>
      </p:sp>
      <p:sp>
        <p:nvSpPr>
          <p:cNvPr id="1408" name="Google Shape;1408;p137"/>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2"/>
              </a:buClr>
              <a:buSzPts val="1400"/>
              <a:buFont typeface="Verdana"/>
              <a:buNone/>
            </a:pPr>
            <a:fld id="{00000000-1234-1234-1234-123412341234}" type="slidenum">
              <a:rPr lang="en-US" sz="1400" b="0" i="0" u="none">
                <a:solidFill>
                  <a:schemeClr val="dk2"/>
                </a:solidFill>
                <a:latin typeface="Verdana"/>
                <a:ea typeface="Verdana"/>
                <a:cs typeface="Verdana"/>
                <a:sym typeface="Verdana"/>
              </a:rPr>
              <a:t>92</a:t>
            </a:fld>
            <a:endParaRPr/>
          </a:p>
        </p:txBody>
      </p:sp>
      <p:sp>
        <p:nvSpPr>
          <p:cNvPr id="1409" name="Google Shape;1409;p137"/>
          <p:cNvSpPr txBox="1"/>
          <p:nvPr/>
        </p:nvSpPr>
        <p:spPr>
          <a:xfrm>
            <a:off x="2640012" y="5586207"/>
            <a:ext cx="6335700" cy="865200"/>
          </a:xfrm>
          <a:prstGeom prst="rect">
            <a:avLst/>
          </a:prstGeom>
          <a:solidFill>
            <a:schemeClr val="lt1"/>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1410" name="Google Shape;1410;p137"/>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92</a:t>
            </a:fld>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414"/>
        <p:cNvGrpSpPr/>
        <p:nvPr/>
      </p:nvGrpSpPr>
      <p:grpSpPr>
        <a:xfrm>
          <a:off x="0" y="0"/>
          <a:ext cx="0" cy="0"/>
          <a:chOff x="0" y="0"/>
          <a:chExt cx="0" cy="0"/>
        </a:xfrm>
      </p:grpSpPr>
      <p:pic>
        <p:nvPicPr>
          <p:cNvPr id="1415" name="Google Shape;1415;p138" descr="bpm-book-weske_161.png"/>
          <p:cNvPicPr preferRelativeResize="0"/>
          <p:nvPr/>
        </p:nvPicPr>
        <p:blipFill rotWithShape="1">
          <a:blip r:embed="rId3">
            <a:alphaModFix/>
          </a:blip>
          <a:srcRect/>
          <a:stretch/>
        </p:blipFill>
        <p:spPr>
          <a:xfrm>
            <a:off x="2209800" y="1682750"/>
            <a:ext cx="7772401" cy="4405312"/>
          </a:xfrm>
          <a:prstGeom prst="rect">
            <a:avLst/>
          </a:prstGeom>
          <a:noFill/>
          <a:ln>
            <a:noFill/>
          </a:ln>
        </p:spPr>
      </p:pic>
      <p:sp>
        <p:nvSpPr>
          <p:cNvPr id="1416" name="Google Shape;1416;p138"/>
          <p:cNvSpPr txBox="1">
            <a:spLocks noGrp="1"/>
          </p:cNvSpPr>
          <p:nvPr>
            <p:ph type="title"/>
          </p:nvPr>
        </p:nvSpPr>
        <p:spPr>
          <a:xfrm>
            <a:off x="479425" y="449262"/>
            <a:ext cx="7931150" cy="914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Calibri"/>
              <a:buNone/>
            </a:pPr>
            <a:r>
              <a:rPr lang="en-US" sz="3200" i="0" u="none" dirty="0">
                <a:solidFill>
                  <a:schemeClr val="dk1"/>
                </a:solidFill>
                <a:latin typeface="Calibri"/>
                <a:ea typeface="Calibri"/>
                <a:cs typeface="Calibri"/>
                <a:sym typeface="Calibri"/>
              </a:rPr>
              <a:t>BP with non-interrupting boundary event</a:t>
            </a:r>
            <a:endParaRPr dirty="0"/>
          </a:p>
        </p:txBody>
      </p:sp>
      <p:sp>
        <p:nvSpPr>
          <p:cNvPr id="1417" name="Google Shape;1417;p138"/>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2"/>
              </a:buClr>
              <a:buSzPts val="1400"/>
              <a:buFont typeface="Verdana"/>
              <a:buNone/>
            </a:pPr>
            <a:fld id="{00000000-1234-1234-1234-123412341234}" type="slidenum">
              <a:rPr lang="en-US" sz="1400" b="0" i="0" u="none">
                <a:solidFill>
                  <a:schemeClr val="dk2"/>
                </a:solidFill>
                <a:latin typeface="Verdana"/>
                <a:ea typeface="Verdana"/>
                <a:cs typeface="Verdana"/>
                <a:sym typeface="Verdana"/>
              </a:rPr>
              <a:t>93</a:t>
            </a:fld>
            <a:endParaRPr/>
          </a:p>
        </p:txBody>
      </p:sp>
      <p:sp>
        <p:nvSpPr>
          <p:cNvPr id="1418" name="Google Shape;1418;p138"/>
          <p:cNvSpPr txBox="1"/>
          <p:nvPr/>
        </p:nvSpPr>
        <p:spPr>
          <a:xfrm>
            <a:off x="2495550" y="5541962"/>
            <a:ext cx="6696000" cy="865200"/>
          </a:xfrm>
          <a:prstGeom prst="rect">
            <a:avLst/>
          </a:prstGeom>
          <a:solidFill>
            <a:schemeClr val="lt1"/>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1419" name="Google Shape;1419;p138"/>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93</a:t>
            </a:fld>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423"/>
        <p:cNvGrpSpPr/>
        <p:nvPr/>
      </p:nvGrpSpPr>
      <p:grpSpPr>
        <a:xfrm>
          <a:off x="0" y="0"/>
          <a:ext cx="0" cy="0"/>
          <a:chOff x="0" y="0"/>
          <a:chExt cx="0" cy="0"/>
        </a:xfrm>
      </p:grpSpPr>
      <p:pic>
        <p:nvPicPr>
          <p:cNvPr id="1424" name="Google Shape;1424;p139" descr="bpm-book-weske_162.png"/>
          <p:cNvPicPr preferRelativeResize="0"/>
          <p:nvPr/>
        </p:nvPicPr>
        <p:blipFill rotWithShape="1">
          <a:blip r:embed="rId3">
            <a:alphaModFix/>
          </a:blip>
          <a:srcRect/>
          <a:stretch/>
        </p:blipFill>
        <p:spPr>
          <a:xfrm>
            <a:off x="1524000" y="2085975"/>
            <a:ext cx="9047163" cy="4041774"/>
          </a:xfrm>
          <a:prstGeom prst="rect">
            <a:avLst/>
          </a:prstGeom>
          <a:noFill/>
          <a:ln>
            <a:noFill/>
          </a:ln>
        </p:spPr>
      </p:pic>
      <p:sp>
        <p:nvSpPr>
          <p:cNvPr id="1425" name="Google Shape;1425;p139"/>
          <p:cNvSpPr txBox="1">
            <a:spLocks noGrp="1"/>
          </p:cNvSpPr>
          <p:nvPr>
            <p:ph type="title"/>
          </p:nvPr>
        </p:nvSpPr>
        <p:spPr>
          <a:xfrm>
            <a:off x="334962" y="714375"/>
            <a:ext cx="10236200" cy="9144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4000"/>
              <a:buFont typeface="Calibri"/>
              <a:buNone/>
            </a:pPr>
            <a:r>
              <a:rPr lang="en-US" sz="4000" b="0" i="0" u="none">
                <a:solidFill>
                  <a:schemeClr val="dk1"/>
                </a:solidFill>
                <a:latin typeface="Calibri"/>
                <a:ea typeface="Calibri"/>
                <a:cs typeface="Calibri"/>
                <a:sym typeface="Calibri"/>
              </a:rPr>
              <a:t>Interrupting and non interrupting boundary time</a:t>
            </a:r>
            <a:endParaRPr/>
          </a:p>
        </p:txBody>
      </p:sp>
      <p:sp>
        <p:nvSpPr>
          <p:cNvPr id="1426" name="Google Shape;1426;p139"/>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2"/>
              </a:buClr>
              <a:buSzPts val="1400"/>
              <a:buFont typeface="Verdana"/>
              <a:buNone/>
            </a:pPr>
            <a:fld id="{00000000-1234-1234-1234-123412341234}" type="slidenum">
              <a:rPr lang="en-US" sz="1400" b="0" i="0" u="none">
                <a:solidFill>
                  <a:schemeClr val="dk2"/>
                </a:solidFill>
                <a:latin typeface="Verdana"/>
                <a:ea typeface="Verdana"/>
                <a:cs typeface="Verdana"/>
                <a:sym typeface="Verdana"/>
              </a:rPr>
              <a:t>94</a:t>
            </a:fld>
            <a:endParaRPr/>
          </a:p>
        </p:txBody>
      </p:sp>
      <p:sp>
        <p:nvSpPr>
          <p:cNvPr id="1427" name="Google Shape;1427;p139"/>
          <p:cNvSpPr txBox="1"/>
          <p:nvPr/>
        </p:nvSpPr>
        <p:spPr>
          <a:xfrm>
            <a:off x="1536700" y="5465762"/>
            <a:ext cx="8304300" cy="865200"/>
          </a:xfrm>
          <a:prstGeom prst="rect">
            <a:avLst/>
          </a:prstGeom>
          <a:solidFill>
            <a:schemeClr val="lt1"/>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1428" name="Google Shape;1428;p139"/>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94</a:t>
            </a:fld>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432"/>
        <p:cNvGrpSpPr/>
        <p:nvPr/>
      </p:nvGrpSpPr>
      <p:grpSpPr>
        <a:xfrm>
          <a:off x="0" y="0"/>
          <a:ext cx="0" cy="0"/>
          <a:chOff x="0" y="0"/>
          <a:chExt cx="0" cy="0"/>
        </a:xfrm>
      </p:grpSpPr>
      <p:sp>
        <p:nvSpPr>
          <p:cNvPr id="1433" name="Google Shape;1433;p140"/>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Process Abortion </a:t>
            </a:r>
            <a:endParaRPr/>
          </a:p>
        </p:txBody>
      </p:sp>
      <p:pic>
        <p:nvPicPr>
          <p:cNvPr id="1434" name="Google Shape;1434;p140"/>
          <p:cNvPicPr preferRelativeResize="0">
            <a:picLocks noGrp="1"/>
          </p:cNvPicPr>
          <p:nvPr>
            <p:ph type="body" idx="1"/>
          </p:nvPr>
        </p:nvPicPr>
        <p:blipFill rotWithShape="1">
          <a:blip r:embed="rId3">
            <a:alphaModFix/>
          </a:blip>
          <a:srcRect/>
          <a:stretch/>
        </p:blipFill>
        <p:spPr>
          <a:xfrm>
            <a:off x="2724150" y="3125787"/>
            <a:ext cx="7026300" cy="3448200"/>
          </a:xfrm>
          <a:prstGeom prst="rect">
            <a:avLst/>
          </a:prstGeom>
          <a:noFill/>
          <a:ln>
            <a:noFill/>
          </a:ln>
        </p:spPr>
      </p:pic>
      <p:sp>
        <p:nvSpPr>
          <p:cNvPr id="1435" name="Google Shape;1435;p140"/>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Verdana"/>
              <a:buNone/>
            </a:pPr>
            <a:fld id="{00000000-1234-1234-1234-123412341234}" type="slidenum">
              <a:rPr lang="en-US" sz="1200" b="0" i="0" u="none">
                <a:solidFill>
                  <a:srgbClr val="898989"/>
                </a:solidFill>
                <a:latin typeface="Verdana"/>
                <a:ea typeface="Verdana"/>
                <a:cs typeface="Verdana"/>
                <a:sym typeface="Verdana"/>
              </a:rPr>
              <a:t>95</a:t>
            </a:fld>
            <a:endParaRPr/>
          </a:p>
        </p:txBody>
      </p:sp>
      <p:sp>
        <p:nvSpPr>
          <p:cNvPr id="1436" name="Google Shape;1436;p140"/>
          <p:cNvSpPr txBox="1"/>
          <p:nvPr/>
        </p:nvSpPr>
        <p:spPr>
          <a:xfrm>
            <a:off x="479425" y="1447800"/>
            <a:ext cx="11233200" cy="17541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The simplest way of handling an exception is to abort the running process and signal an improper process termination. </a:t>
            </a:r>
            <a:endParaRPr/>
          </a:p>
          <a:p>
            <a:pPr marL="285750" marR="0" lvl="0" indent="-171450" algn="l" rtl="0">
              <a:lnSpc>
                <a:spcPct val="100000"/>
              </a:lnSpc>
              <a:spcBef>
                <a:spcPts val="0"/>
              </a:spcBef>
              <a:spcAft>
                <a:spcPts val="0"/>
              </a:spcAft>
              <a:buClr>
                <a:schemeClr val="dk1"/>
              </a:buClr>
              <a:buSzPts val="1800"/>
              <a:buFont typeface="Arial"/>
              <a:buNone/>
            </a:pPr>
            <a:endParaRPr sz="1800" b="0" i="0" u="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Observe that if a terminate event is triggered from within a sub-process, it will not cause the abortion of the parent process but only that of the sub-process, i.e. the terminate event is only propagated downwards in a process hierarchy. </a:t>
            </a:r>
            <a:endParaRPr/>
          </a:p>
        </p:txBody>
      </p:sp>
      <p:sp>
        <p:nvSpPr>
          <p:cNvPr id="1437" name="Google Shape;1437;p140"/>
          <p:cNvSpPr txBox="1"/>
          <p:nvPr/>
        </p:nvSpPr>
        <p:spPr>
          <a:xfrm>
            <a:off x="4079875" y="3979862"/>
            <a:ext cx="327025"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Verdana"/>
              <a:buNone/>
            </a:pPr>
            <a:r>
              <a:rPr lang="en-US" sz="1800" b="0" i="0" u="none">
                <a:solidFill>
                  <a:schemeClr val="dk1"/>
                </a:solidFill>
                <a:latin typeface="Verdana"/>
                <a:ea typeface="Verdana"/>
                <a:cs typeface="Verdana"/>
                <a:sym typeface="Verdana"/>
              </a:rPr>
              <a:t>T</a:t>
            </a:r>
            <a:endParaRPr/>
          </a:p>
        </p:txBody>
      </p:sp>
      <p:sp>
        <p:nvSpPr>
          <p:cNvPr id="1438" name="Google Shape;1438;p140"/>
          <p:cNvSpPr txBox="1"/>
          <p:nvPr/>
        </p:nvSpPr>
        <p:spPr>
          <a:xfrm flipH="1">
            <a:off x="6672262" y="5084762"/>
            <a:ext cx="320675"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1439" name="Google Shape;1439;p140"/>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95</a:t>
            </a:fld>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443"/>
        <p:cNvGrpSpPr/>
        <p:nvPr/>
      </p:nvGrpSpPr>
      <p:grpSpPr>
        <a:xfrm>
          <a:off x="0" y="0"/>
          <a:ext cx="0" cy="0"/>
          <a:chOff x="0" y="0"/>
          <a:chExt cx="0" cy="0"/>
        </a:xfrm>
      </p:grpSpPr>
      <p:sp>
        <p:nvSpPr>
          <p:cNvPr id="1444" name="Google Shape;1444;p141"/>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Exception (internal)</a:t>
            </a:r>
            <a:endParaRPr/>
          </a:p>
        </p:txBody>
      </p:sp>
      <p:pic>
        <p:nvPicPr>
          <p:cNvPr id="1445" name="Google Shape;1445;p141"/>
          <p:cNvPicPr preferRelativeResize="0">
            <a:picLocks noGrp="1"/>
          </p:cNvPicPr>
          <p:nvPr>
            <p:ph type="body" idx="1"/>
          </p:nvPr>
        </p:nvPicPr>
        <p:blipFill rotWithShape="1">
          <a:blip r:embed="rId3">
            <a:alphaModFix/>
          </a:blip>
          <a:srcRect/>
          <a:stretch/>
        </p:blipFill>
        <p:spPr>
          <a:xfrm>
            <a:off x="3187700" y="3429000"/>
            <a:ext cx="6402300" cy="2949600"/>
          </a:xfrm>
          <a:prstGeom prst="rect">
            <a:avLst/>
          </a:prstGeom>
          <a:noFill/>
          <a:ln>
            <a:noFill/>
          </a:ln>
        </p:spPr>
      </p:pic>
      <p:sp>
        <p:nvSpPr>
          <p:cNvPr id="1446" name="Google Shape;1446;p141"/>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Verdana"/>
              <a:buNone/>
            </a:pPr>
            <a:fld id="{00000000-1234-1234-1234-123412341234}" type="slidenum">
              <a:rPr lang="en-US" sz="1200" b="0" i="0" u="none">
                <a:solidFill>
                  <a:srgbClr val="898989"/>
                </a:solidFill>
                <a:latin typeface="Verdana"/>
                <a:ea typeface="Verdana"/>
                <a:cs typeface="Verdana"/>
                <a:sym typeface="Verdana"/>
              </a:rPr>
              <a:t>96</a:t>
            </a:fld>
            <a:endParaRPr/>
          </a:p>
        </p:txBody>
      </p:sp>
      <p:sp>
        <p:nvSpPr>
          <p:cNvPr id="1447" name="Google Shape;1447;p141"/>
          <p:cNvSpPr txBox="1"/>
          <p:nvPr/>
        </p:nvSpPr>
        <p:spPr>
          <a:xfrm>
            <a:off x="623887" y="1674812"/>
            <a:ext cx="10729912" cy="15684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600"/>
              <a:buFont typeface="Calibri"/>
              <a:buNone/>
            </a:pPr>
            <a:r>
              <a:rPr lang="en-US" sz="1600" b="0" i="0" u="none">
                <a:solidFill>
                  <a:schemeClr val="dk1"/>
                </a:solidFill>
                <a:latin typeface="Calibri"/>
                <a:ea typeface="Calibri"/>
                <a:cs typeface="Calibri"/>
                <a:sym typeface="Calibri"/>
              </a:rPr>
              <a:t>Instead of aborting the whole process, we can handle an exception by interrupting the specific activity that has caused the exception</a:t>
            </a:r>
            <a:endParaRPr/>
          </a:p>
          <a:p>
            <a:pPr marL="0" marR="0" lvl="0" indent="-101600" algn="l" rtl="0">
              <a:lnSpc>
                <a:spcPct val="100000"/>
              </a:lnSpc>
              <a:spcBef>
                <a:spcPts val="0"/>
              </a:spcBef>
              <a:spcAft>
                <a:spcPts val="0"/>
              </a:spcAft>
              <a:buClr>
                <a:schemeClr val="dk1"/>
              </a:buClr>
              <a:buSzPts val="1600"/>
              <a:buFont typeface="Arial"/>
              <a:buChar char="•"/>
            </a:pPr>
            <a:r>
              <a:rPr lang="en-US" sz="1600" b="0" i="0" u="none">
                <a:solidFill>
                  <a:schemeClr val="dk1"/>
                </a:solidFill>
                <a:latin typeface="Calibri"/>
                <a:ea typeface="Calibri"/>
                <a:cs typeface="Calibri"/>
                <a:sym typeface="Calibri"/>
              </a:rPr>
              <a:t>An end error event is used to interrupt the enclosing sub-process and throw an exception</a:t>
            </a:r>
            <a:endParaRPr/>
          </a:p>
          <a:p>
            <a:pPr marL="0" marR="0" lvl="0" indent="-101600" algn="l" rtl="0">
              <a:lnSpc>
                <a:spcPct val="100000"/>
              </a:lnSpc>
              <a:spcBef>
                <a:spcPts val="0"/>
              </a:spcBef>
              <a:spcAft>
                <a:spcPts val="0"/>
              </a:spcAft>
              <a:buClr>
                <a:schemeClr val="dk1"/>
              </a:buClr>
              <a:buSzPts val="1600"/>
              <a:buFont typeface="Arial"/>
              <a:buChar char="•"/>
            </a:pPr>
            <a:r>
              <a:rPr lang="en-US" sz="1600" b="0" i="0" u="none">
                <a:solidFill>
                  <a:schemeClr val="dk1"/>
                </a:solidFill>
                <a:latin typeface="Calibri"/>
                <a:ea typeface="Calibri"/>
                <a:cs typeface="Calibri"/>
                <a:sym typeface="Calibri"/>
              </a:rPr>
              <a:t>This exception is then caught by an intermediate catching error event which is attached to the boundary of the same sub-process</a:t>
            </a:r>
            <a:endParaRPr/>
          </a:p>
          <a:p>
            <a:pPr marL="0" marR="0" lvl="0" indent="-101600" algn="l" rtl="0">
              <a:lnSpc>
                <a:spcPct val="100000"/>
              </a:lnSpc>
              <a:spcBef>
                <a:spcPts val="0"/>
              </a:spcBef>
              <a:spcAft>
                <a:spcPts val="0"/>
              </a:spcAft>
              <a:buClr>
                <a:schemeClr val="dk1"/>
              </a:buClr>
              <a:buSzPts val="1600"/>
              <a:buFont typeface="Arial"/>
              <a:buChar char="•"/>
            </a:pPr>
            <a:r>
              <a:rPr lang="en-US" sz="1600" b="0" i="0" u="none">
                <a:solidFill>
                  <a:schemeClr val="dk1"/>
                </a:solidFill>
                <a:latin typeface="Calibri"/>
                <a:ea typeface="Calibri"/>
                <a:cs typeface="Calibri"/>
                <a:sym typeface="Calibri"/>
              </a:rPr>
              <a:t>In turn, this </a:t>
            </a:r>
            <a:r>
              <a:rPr lang="en-US" sz="1600" b="0" i="1" u="none">
                <a:solidFill>
                  <a:schemeClr val="dk1"/>
                </a:solidFill>
                <a:latin typeface="Calibri"/>
                <a:ea typeface="Calibri"/>
                <a:cs typeface="Calibri"/>
                <a:sym typeface="Calibri"/>
              </a:rPr>
              <a:t>boundary event </a:t>
            </a:r>
            <a:r>
              <a:rPr lang="en-US" sz="1600" b="0" i="0" u="none">
                <a:solidFill>
                  <a:schemeClr val="dk1"/>
                </a:solidFill>
                <a:latin typeface="Calibri"/>
                <a:ea typeface="Calibri"/>
                <a:cs typeface="Calibri"/>
                <a:sym typeface="Calibri"/>
              </a:rPr>
              <a:t>triggers the recovery procedure through an outgoing branch which is called </a:t>
            </a:r>
            <a:r>
              <a:rPr lang="en-US" sz="1600" b="0" i="1" u="none">
                <a:solidFill>
                  <a:schemeClr val="dk1"/>
                </a:solidFill>
                <a:latin typeface="Calibri"/>
                <a:ea typeface="Calibri"/>
                <a:cs typeface="Calibri"/>
                <a:sym typeface="Calibri"/>
              </a:rPr>
              <a:t>exception flow</a:t>
            </a:r>
            <a:endParaRPr/>
          </a:p>
        </p:txBody>
      </p:sp>
      <p:sp>
        <p:nvSpPr>
          <p:cNvPr id="1448" name="Google Shape;1448;p141"/>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96</a:t>
            </a:fld>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452"/>
        <p:cNvGrpSpPr/>
        <p:nvPr/>
      </p:nvGrpSpPr>
      <p:grpSpPr>
        <a:xfrm>
          <a:off x="0" y="0"/>
          <a:ext cx="0" cy="0"/>
          <a:chOff x="0" y="0"/>
          <a:chExt cx="0" cy="0"/>
        </a:xfrm>
      </p:grpSpPr>
      <p:sp>
        <p:nvSpPr>
          <p:cNvPr id="1453" name="Google Shape;1453;p142"/>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Racing Events</a:t>
            </a:r>
            <a:endParaRPr/>
          </a:p>
        </p:txBody>
      </p:sp>
      <p:sp>
        <p:nvSpPr>
          <p:cNvPr id="1454" name="Google Shape;1454;p142"/>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Verdana"/>
              <a:buNone/>
            </a:pPr>
            <a:fld id="{00000000-1234-1234-1234-123412341234}" type="slidenum">
              <a:rPr lang="en-US" sz="1200" b="0" i="0" u="none">
                <a:solidFill>
                  <a:srgbClr val="898989"/>
                </a:solidFill>
                <a:latin typeface="Verdana"/>
                <a:ea typeface="Verdana"/>
                <a:cs typeface="Verdana"/>
                <a:sym typeface="Verdana"/>
              </a:rPr>
              <a:t>97</a:t>
            </a:fld>
            <a:endParaRPr/>
          </a:p>
        </p:txBody>
      </p:sp>
      <p:pic>
        <p:nvPicPr>
          <p:cNvPr id="1455" name="Google Shape;1455;p142"/>
          <p:cNvPicPr preferRelativeResize="0"/>
          <p:nvPr/>
        </p:nvPicPr>
        <p:blipFill rotWithShape="1">
          <a:blip r:embed="rId3">
            <a:alphaModFix/>
          </a:blip>
          <a:srcRect/>
          <a:stretch/>
        </p:blipFill>
        <p:spPr>
          <a:xfrm>
            <a:off x="2424112" y="2924175"/>
            <a:ext cx="7451725" cy="3173412"/>
          </a:xfrm>
          <a:prstGeom prst="rect">
            <a:avLst/>
          </a:prstGeom>
          <a:noFill/>
          <a:ln>
            <a:noFill/>
          </a:ln>
        </p:spPr>
      </p:pic>
      <p:sp>
        <p:nvSpPr>
          <p:cNvPr id="1456" name="Google Shape;1456;p142"/>
          <p:cNvSpPr txBox="1"/>
          <p:nvPr/>
        </p:nvSpPr>
        <p:spPr>
          <a:xfrm>
            <a:off x="695325" y="1441450"/>
            <a:ext cx="10658475" cy="120015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A typical scenario encountered when modeling processes with events is the one where two external events </a:t>
            </a:r>
            <a:r>
              <a:rPr lang="en-US" sz="1800" b="0" i="1" u="none">
                <a:solidFill>
                  <a:schemeClr val="dk1"/>
                </a:solidFill>
                <a:latin typeface="Calibri"/>
                <a:ea typeface="Calibri"/>
                <a:cs typeface="Calibri"/>
                <a:sym typeface="Calibri"/>
              </a:rPr>
              <a:t>race </a:t>
            </a:r>
            <a:r>
              <a:rPr lang="en-US" sz="1800" b="0" i="0" u="none">
                <a:solidFill>
                  <a:schemeClr val="dk1"/>
                </a:solidFill>
                <a:latin typeface="Calibri"/>
                <a:ea typeface="Calibri"/>
                <a:cs typeface="Calibri"/>
                <a:sym typeface="Calibri"/>
              </a:rPr>
              <a:t>against one another</a:t>
            </a:r>
            <a:endParaRPr/>
          </a:p>
          <a:p>
            <a:pPr marL="285750" marR="0" lvl="0" indent="-171450" algn="l" rtl="0">
              <a:lnSpc>
                <a:spcPct val="100000"/>
              </a:lnSpc>
              <a:spcBef>
                <a:spcPts val="0"/>
              </a:spcBef>
              <a:spcAft>
                <a:spcPts val="0"/>
              </a:spcAft>
              <a:buClr>
                <a:schemeClr val="dk1"/>
              </a:buClr>
              <a:buSzPts val="1800"/>
              <a:buFont typeface="Arial"/>
              <a:buNone/>
            </a:pPr>
            <a:endParaRPr sz="1800" b="0" i="0" u="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The first of the two events that occurs determines the continuation of the process. </a:t>
            </a:r>
            <a:endParaRPr/>
          </a:p>
        </p:txBody>
      </p:sp>
      <p:sp>
        <p:nvSpPr>
          <p:cNvPr id="1457" name="Google Shape;1457;p142"/>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97</a:t>
            </a:fld>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461"/>
        <p:cNvGrpSpPr/>
        <p:nvPr/>
      </p:nvGrpSpPr>
      <p:grpSpPr>
        <a:xfrm>
          <a:off x="0" y="0"/>
          <a:ext cx="0" cy="0"/>
          <a:chOff x="0" y="0"/>
          <a:chExt cx="0" cy="0"/>
        </a:xfrm>
      </p:grpSpPr>
      <p:sp>
        <p:nvSpPr>
          <p:cNvPr id="1462" name="Google Shape;1462;p143"/>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Racing Event: Event Based Gateway</a:t>
            </a:r>
            <a:endParaRPr/>
          </a:p>
        </p:txBody>
      </p:sp>
      <p:sp>
        <p:nvSpPr>
          <p:cNvPr id="1463" name="Google Shape;1463;p143"/>
          <p:cNvSpPr txBox="1">
            <a:spLocks noGrp="1"/>
          </p:cNvSpPr>
          <p:nvPr>
            <p:ph type="body" idx="1"/>
          </p:nvPr>
        </p:nvSpPr>
        <p:spPr>
          <a:xfrm>
            <a:off x="479425" y="1484312"/>
            <a:ext cx="11304587" cy="4351337"/>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000"/>
              <a:buFont typeface="Arial"/>
              <a:buChar char="•"/>
            </a:pPr>
            <a:r>
              <a:rPr lang="en-US" sz="2000" b="0" i="0" u="none">
                <a:solidFill>
                  <a:schemeClr val="dk1"/>
                </a:solidFill>
                <a:latin typeface="Calibri"/>
                <a:ea typeface="Calibri"/>
                <a:cs typeface="Calibri"/>
                <a:sym typeface="Calibri"/>
              </a:rPr>
              <a:t>Event-based gateways can be used to avoid behavioral anomalies in the communication between pools. </a:t>
            </a:r>
            <a:endParaRPr/>
          </a:p>
          <a:p>
            <a:pPr marL="228600" marR="0" lvl="0" indent="-101600" algn="l" rtl="0">
              <a:lnSpc>
                <a:spcPct val="90000"/>
              </a:lnSpc>
              <a:spcBef>
                <a:spcPts val="1000"/>
              </a:spcBef>
              <a:spcAft>
                <a:spcPts val="0"/>
              </a:spcAft>
              <a:buClr>
                <a:schemeClr val="dk1"/>
              </a:buClr>
              <a:buSzPts val="2000"/>
              <a:buFont typeface="Arial"/>
              <a:buNone/>
            </a:pPr>
            <a:endParaRPr sz="2000" b="0" i="0" u="none">
              <a:solidFill>
                <a:schemeClr val="dk1"/>
              </a:solidFill>
              <a:latin typeface="Calibri"/>
              <a:ea typeface="Calibri"/>
              <a:cs typeface="Calibri"/>
              <a:sym typeface="Calibri"/>
            </a:endParaRPr>
          </a:p>
        </p:txBody>
      </p:sp>
      <p:sp>
        <p:nvSpPr>
          <p:cNvPr id="1464" name="Google Shape;1464;p143"/>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Verdana"/>
              <a:buNone/>
            </a:pPr>
            <a:fld id="{00000000-1234-1234-1234-123412341234}" type="slidenum">
              <a:rPr lang="en-US" sz="1200" b="0" i="0" u="none">
                <a:solidFill>
                  <a:srgbClr val="898989"/>
                </a:solidFill>
                <a:latin typeface="Verdana"/>
                <a:ea typeface="Verdana"/>
                <a:cs typeface="Verdana"/>
                <a:sym typeface="Verdana"/>
              </a:rPr>
              <a:t>98</a:t>
            </a:fld>
            <a:endParaRPr/>
          </a:p>
        </p:txBody>
      </p:sp>
      <p:pic>
        <p:nvPicPr>
          <p:cNvPr id="1465" name="Google Shape;1465;p143"/>
          <p:cNvPicPr preferRelativeResize="0"/>
          <p:nvPr/>
        </p:nvPicPr>
        <p:blipFill rotWithShape="1">
          <a:blip r:embed="rId3">
            <a:alphaModFix/>
          </a:blip>
          <a:srcRect/>
          <a:stretch/>
        </p:blipFill>
        <p:spPr>
          <a:xfrm>
            <a:off x="2711450" y="1885950"/>
            <a:ext cx="6550025" cy="4370387"/>
          </a:xfrm>
          <a:prstGeom prst="rect">
            <a:avLst/>
          </a:prstGeom>
          <a:noFill/>
          <a:ln>
            <a:noFill/>
          </a:ln>
        </p:spPr>
      </p:pic>
      <p:sp>
        <p:nvSpPr>
          <p:cNvPr id="1466" name="Google Shape;1466;p143"/>
          <p:cNvSpPr txBox="1"/>
          <p:nvPr/>
        </p:nvSpPr>
        <p:spPr>
          <a:xfrm rot="-1920000">
            <a:off x="2378075" y="3752850"/>
            <a:ext cx="7216775" cy="368300"/>
          </a:xfrm>
          <a:prstGeom prst="rect">
            <a:avLst/>
          </a:prstGeom>
          <a:solidFill>
            <a:srgbClr val="FF000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Verdana"/>
              <a:buNone/>
            </a:pPr>
            <a:r>
              <a:rPr lang="en-US" sz="1800" b="0" i="0" u="none">
                <a:solidFill>
                  <a:schemeClr val="dk1"/>
                </a:solidFill>
                <a:latin typeface="Verdana"/>
                <a:ea typeface="Verdana"/>
                <a:cs typeface="Verdana"/>
                <a:sym typeface="Verdana"/>
              </a:rPr>
              <a:t>An example of deadlocking collaboration between two pools </a:t>
            </a:r>
            <a:endParaRPr/>
          </a:p>
        </p:txBody>
      </p:sp>
      <p:sp>
        <p:nvSpPr>
          <p:cNvPr id="1467" name="Google Shape;1467;p143"/>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98</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1472" name="Google Shape;1472;p144"/>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Solution</a:t>
            </a:r>
            <a:endParaRPr/>
          </a:p>
        </p:txBody>
      </p:sp>
      <p:pic>
        <p:nvPicPr>
          <p:cNvPr id="1473" name="Google Shape;1473;p144"/>
          <p:cNvPicPr preferRelativeResize="0">
            <a:picLocks noGrp="1"/>
          </p:cNvPicPr>
          <p:nvPr>
            <p:ph type="body" idx="1"/>
          </p:nvPr>
        </p:nvPicPr>
        <p:blipFill rotWithShape="1">
          <a:blip r:embed="rId3">
            <a:alphaModFix/>
          </a:blip>
          <a:srcRect/>
          <a:stretch/>
        </p:blipFill>
        <p:spPr>
          <a:xfrm>
            <a:off x="2347912" y="1555750"/>
            <a:ext cx="7496175" cy="4937125"/>
          </a:xfrm>
          <a:prstGeom prst="rect">
            <a:avLst/>
          </a:prstGeom>
          <a:noFill/>
          <a:ln>
            <a:noFill/>
          </a:ln>
        </p:spPr>
      </p:pic>
      <p:sp>
        <p:nvSpPr>
          <p:cNvPr id="1474" name="Google Shape;1474;p144"/>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Verdana"/>
              <a:buNone/>
            </a:pPr>
            <a:fld id="{00000000-1234-1234-1234-123412341234}" type="slidenum">
              <a:rPr lang="en-US" sz="1200" b="0" i="0" u="none">
                <a:solidFill>
                  <a:srgbClr val="898989"/>
                </a:solidFill>
                <a:latin typeface="Verdana"/>
                <a:ea typeface="Verdana"/>
                <a:cs typeface="Verdana"/>
                <a:sym typeface="Verdana"/>
              </a:rPr>
              <a:t>99</a:t>
            </a:fld>
            <a:endParaRPr/>
          </a:p>
        </p:txBody>
      </p:sp>
      <p:sp>
        <p:nvSpPr>
          <p:cNvPr id="1475" name="Google Shape;1475;p144"/>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1200"/>
              <a:buFont typeface="Verdana"/>
              <a:buNone/>
            </a:pPr>
            <a:fld id="{00000000-1234-1234-1234-123412341234}" type="slidenum">
              <a:rPr lang="en-US"/>
              <a:t>99</a:t>
            </a:fld>
            <a:endParaRPr/>
          </a:p>
        </p:txBody>
      </p:sp>
    </p:spTree>
  </p:cSld>
  <p:clrMapOvr>
    <a:masterClrMapping/>
  </p:clrMapOvr>
</p:sld>
</file>

<file path=ppt/theme/theme1.xml><?xml version="1.0" encoding="utf-8"?>
<a:theme xmlns:a="http://schemas.openxmlformats.org/drawingml/2006/main" name="10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4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2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1164</TotalTime>
  <Words>6142</Words>
  <Application>Microsoft Macintosh PowerPoint</Application>
  <PresentationFormat>Widescreen</PresentationFormat>
  <Paragraphs>731</Paragraphs>
  <Slides>133</Slides>
  <Notes>132</Notes>
  <HiddenSlides>0</HiddenSlides>
  <MMClips>0</MMClips>
  <ScaleCrop>false</ScaleCrop>
  <HeadingPairs>
    <vt:vector size="8" baseType="variant">
      <vt:variant>
        <vt:lpstr>Caratteri utilizzati</vt:lpstr>
      </vt:variant>
      <vt:variant>
        <vt:i4>8</vt:i4>
      </vt:variant>
      <vt:variant>
        <vt:lpstr>Tema</vt:lpstr>
      </vt:variant>
      <vt:variant>
        <vt:i4>4</vt:i4>
      </vt:variant>
      <vt:variant>
        <vt:lpstr>Server OLE incorporati</vt:lpstr>
      </vt:variant>
      <vt:variant>
        <vt:i4>1</vt:i4>
      </vt:variant>
      <vt:variant>
        <vt:lpstr>Titoli diapositive</vt:lpstr>
      </vt:variant>
      <vt:variant>
        <vt:i4>133</vt:i4>
      </vt:variant>
    </vt:vector>
  </HeadingPairs>
  <TitlesOfParts>
    <vt:vector size="146" baseType="lpstr">
      <vt:lpstr>Libre Baskerville</vt:lpstr>
      <vt:lpstr>Century Gothic</vt:lpstr>
      <vt:lpstr>Times New Roman</vt:lpstr>
      <vt:lpstr>Noto Sans Symbols</vt:lpstr>
      <vt:lpstr>Calibri</vt:lpstr>
      <vt:lpstr>Gill Sans</vt:lpstr>
      <vt:lpstr>Arial</vt:lpstr>
      <vt:lpstr>Verdana</vt:lpstr>
      <vt:lpstr>10_Office Theme</vt:lpstr>
      <vt:lpstr>11_Office Theme</vt:lpstr>
      <vt:lpstr>14_Office Theme</vt:lpstr>
      <vt:lpstr>12_Office Theme</vt:lpstr>
      <vt:lpstr>Visio.Drawing.11</vt:lpstr>
      <vt:lpstr>Business Process Modelling Model and Notation = BPMN</vt:lpstr>
      <vt:lpstr>BPMN</vt:lpstr>
      <vt:lpstr>History</vt:lpstr>
      <vt:lpstr>BPMN 1.2 vs BPMN 2.0</vt:lpstr>
      <vt:lpstr>BPMN 2.0 Meta-model</vt:lpstr>
      <vt:lpstr>BPMN 1.2 vs BPMN 2.0</vt:lpstr>
      <vt:lpstr> </vt:lpstr>
      <vt:lpstr>BPMN 2.0 manifesto</vt:lpstr>
      <vt:lpstr>BPMN 2.0 model types</vt:lpstr>
      <vt:lpstr>BPMN 2.0 model types</vt:lpstr>
      <vt:lpstr>Process Diagram</vt:lpstr>
      <vt:lpstr>Collaboration Diagram</vt:lpstr>
      <vt:lpstr>Choreography Diagram </vt:lpstr>
      <vt:lpstr>Conversation Diagram</vt:lpstr>
      <vt:lpstr>Let’s focus on Processes  and Collaboration Diagrams</vt:lpstr>
      <vt:lpstr>Basic Elements</vt:lpstr>
      <vt:lpstr>Token Generation</vt:lpstr>
      <vt:lpstr>Simple BP model in BPMN</vt:lpstr>
      <vt:lpstr>Resources</vt:lpstr>
      <vt:lpstr>Simple BP model with resources information</vt:lpstr>
      <vt:lpstr>From textual to graphical notation: Reseller</vt:lpstr>
      <vt:lpstr>From textual to graphical notation: Buyer</vt:lpstr>
      <vt:lpstr>Buyer – Re-seller: Collaboration</vt:lpstr>
      <vt:lpstr>Protecting Reseller from Fraudulent Buyers</vt:lpstr>
      <vt:lpstr>Black box or white box? </vt:lpstr>
      <vt:lpstr>Business Process collaboration – message flow</vt:lpstr>
      <vt:lpstr>BP collaboration with one public process </vt:lpstr>
      <vt:lpstr>BP collaborating with two public process</vt:lpstr>
      <vt:lpstr>Multiple instance pool</vt:lpstr>
      <vt:lpstr>Types of gateways </vt:lpstr>
      <vt:lpstr>Exclusive Gateways </vt:lpstr>
      <vt:lpstr>Exclusive gateway with default flow</vt:lpstr>
      <vt:lpstr>Exclusive gateway with default flow</vt:lpstr>
      <vt:lpstr>Exclusive gateway with default flow</vt:lpstr>
      <vt:lpstr>Exercise</vt:lpstr>
      <vt:lpstr>Solution</vt:lpstr>
      <vt:lpstr>Exclusive gateways realizing a loop</vt:lpstr>
      <vt:lpstr>BP with uncontrolled flow</vt:lpstr>
      <vt:lpstr>Parallel Gateways </vt:lpstr>
      <vt:lpstr>Parallel gateway (Splitting Behaviour)</vt:lpstr>
      <vt:lpstr>Parallel gateway (Merging Behaviour)</vt:lpstr>
      <vt:lpstr>Exercise</vt:lpstr>
      <vt:lpstr>Exercise</vt:lpstr>
      <vt:lpstr>Gateways Combination</vt:lpstr>
      <vt:lpstr>Inclusive Gateways </vt:lpstr>
      <vt:lpstr>Inclusive or gateway (Splitting Behaviour)</vt:lpstr>
      <vt:lpstr>Inclusive or  gateway (Merging Behaviour)</vt:lpstr>
      <vt:lpstr>From BPMN 2.0 Specification  to Process Execution</vt:lpstr>
      <vt:lpstr>EXAMPLE</vt:lpstr>
      <vt:lpstr>An Example of Deadlock Upstream an OR-Join </vt:lpstr>
      <vt:lpstr>An Example of Vicious Circle</vt:lpstr>
      <vt:lpstr>Exercise</vt:lpstr>
      <vt:lpstr>A first solution </vt:lpstr>
      <vt:lpstr>A second solution </vt:lpstr>
      <vt:lpstr>A third solution with OR gateways </vt:lpstr>
      <vt:lpstr>What kind of join should we use? </vt:lpstr>
      <vt:lpstr>Solution</vt:lpstr>
      <vt:lpstr>Activity in BPMN</vt:lpstr>
      <vt:lpstr>Task types</vt:lpstr>
      <vt:lpstr>Collapsed and expanded sub-process</vt:lpstr>
      <vt:lpstr>Anything wrong with this model?</vt:lpstr>
      <vt:lpstr>Is this better?</vt:lpstr>
      <vt:lpstr>Expanded…</vt:lpstr>
      <vt:lpstr>Use of Sub-processes </vt:lpstr>
      <vt:lpstr>Process hierarchies</vt:lpstr>
      <vt:lpstr>Call Activity</vt:lpstr>
      <vt:lpstr>Call Activity: reusability and maintenance</vt:lpstr>
      <vt:lpstr>Share common fragments across multiple processes: Call Activity</vt:lpstr>
      <vt:lpstr>Identify parts of a process that should be repeated</vt:lpstr>
      <vt:lpstr>Share common fragments across multiple processes: example</vt:lpstr>
      <vt:lpstr>More On the Loop</vt:lpstr>
      <vt:lpstr>Multi-Instance Activity</vt:lpstr>
      <vt:lpstr>Multi Instance Vs. Loop Activity</vt:lpstr>
      <vt:lpstr>Use of Multiple-Instance Activity (in parallel)</vt:lpstr>
      <vt:lpstr>Exercise - Model the following process fragment</vt:lpstr>
      <vt:lpstr>Solution</vt:lpstr>
      <vt:lpstr>Uncontrolled Repetition:  Sample ad-hoc process</vt:lpstr>
      <vt:lpstr>Using an ad-hoc sub-process to model uncontrolled repetition: example</vt:lpstr>
      <vt:lpstr>Exercise - Model the following process snippet</vt:lpstr>
      <vt:lpstr>A Possible Solution</vt:lpstr>
      <vt:lpstr>Handling BPMN Events</vt:lpstr>
      <vt:lpstr>More on Events</vt:lpstr>
      <vt:lpstr>BPMN Events</vt:lpstr>
      <vt:lpstr>Start Event Gateways</vt:lpstr>
      <vt:lpstr>Message Events</vt:lpstr>
      <vt:lpstr>Message Events: Throwing and Catching Events</vt:lpstr>
      <vt:lpstr>Comparison with sending/receiving tasks</vt:lpstr>
      <vt:lpstr>When to use what?</vt:lpstr>
      <vt:lpstr>BPMN Events</vt:lpstr>
      <vt:lpstr>Temporal Event and Example</vt:lpstr>
      <vt:lpstr>Modelling Exceptional Behaviours</vt:lpstr>
      <vt:lpstr>BP with interrupting boundary event</vt:lpstr>
      <vt:lpstr>BP with non-interrupting boundary event</vt:lpstr>
      <vt:lpstr>Interrupting and non interrupting boundary time</vt:lpstr>
      <vt:lpstr>Process Abortion </vt:lpstr>
      <vt:lpstr>Exception (internal)</vt:lpstr>
      <vt:lpstr>Racing Events</vt:lpstr>
      <vt:lpstr>Racing Event: Event Based Gateway</vt:lpstr>
      <vt:lpstr>Solution</vt:lpstr>
      <vt:lpstr>Exercise: Fix the  collaboration diagram</vt:lpstr>
      <vt:lpstr>Solution</vt:lpstr>
      <vt:lpstr>Events Combination</vt:lpstr>
      <vt:lpstr>Transaction </vt:lpstr>
      <vt:lpstr>Activity Compensation</vt:lpstr>
      <vt:lpstr>Transaction and compensation</vt:lpstr>
      <vt:lpstr>Recommendations</vt:lpstr>
      <vt:lpstr>Exercise - Model the following routine for logging into an Internet bank account </vt:lpstr>
      <vt:lpstr>Solution</vt:lpstr>
      <vt:lpstr>Exercise - Model the following process fragment</vt:lpstr>
      <vt:lpstr>Solution</vt:lpstr>
      <vt:lpstr>Link Events</vt:lpstr>
      <vt:lpstr>Processes and Business Rules </vt:lpstr>
      <vt:lpstr>Exercise - Model the following business process snippet </vt:lpstr>
      <vt:lpstr>Solution</vt:lpstr>
      <vt:lpstr>Multiple alternative start events</vt:lpstr>
      <vt:lpstr>Multiple Start Events</vt:lpstr>
      <vt:lpstr>Information Artifacts</vt:lpstr>
      <vt:lpstr>Do data objects affect the token flow? </vt:lpstr>
      <vt:lpstr>Process diagram involving data-object</vt:lpstr>
      <vt:lpstr>Data Store</vt:lpstr>
      <vt:lpstr>Process Diagram Involving Information Artifact </vt:lpstr>
      <vt:lpstr>Do we always need to model data objects? </vt:lpstr>
      <vt:lpstr>Use of BPMN elements into practice</vt:lpstr>
      <vt:lpstr>How much language  do you need?</vt:lpstr>
      <vt:lpstr>BPMN 2.0 free editors</vt:lpstr>
      <vt:lpstr>Business Process  (Modelling Activities)</vt:lpstr>
      <vt:lpstr>Exercises </vt:lpstr>
      <vt:lpstr>Let’s Model: Insurance Claim</vt:lpstr>
      <vt:lpstr>Modelling Travel agency</vt:lpstr>
      <vt:lpstr>Modelling Coffee break</vt:lpstr>
      <vt:lpstr>Modelling Bike Sharing and Bike Travel</vt:lpstr>
      <vt:lpstr>BPMN by example</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BPMN Una notazione per la modellazione di processi complessi</dc:title>
  <dc:creator>Microsoft Office User</dc:creator>
  <cp:lastModifiedBy>Re Barbara</cp:lastModifiedBy>
  <cp:revision>11</cp:revision>
  <dcterms:created xsi:type="dcterms:W3CDTF">2018-11-07T13:21:45Z</dcterms:created>
  <dcterms:modified xsi:type="dcterms:W3CDTF">2020-10-14T11:28:48Z</dcterms:modified>
</cp:coreProperties>
</file>