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12" r:id="rId18"/>
    <p:sldId id="313" r:id="rId19"/>
    <p:sldId id="314" r:id="rId20"/>
    <p:sldId id="308"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3"/>
    <p:restoredTop sz="97205"/>
  </p:normalViewPr>
  <p:slideViewPr>
    <p:cSldViewPr snapToGrid="0" snapToObjects="1">
      <p:cViewPr varScale="1">
        <p:scale>
          <a:sx n="93" d="100"/>
          <a:sy n="93" d="100"/>
        </p:scale>
        <p:origin x="232"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D794C-B9FB-5446-8645-4854470265EC}" type="datetimeFigureOut">
              <a:rPr lang="en-US" smtClean="0"/>
              <a:t>11/12/20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59869-79BE-6541-B688-BFDA4304053A}" type="slidenum">
              <a:rPr lang="en-US" smtClean="0"/>
              <a:t>‹N›</a:t>
            </a:fld>
            <a:endParaRPr lang="en-US"/>
          </a:p>
        </p:txBody>
      </p:sp>
    </p:spTree>
    <p:extLst>
      <p:ext uri="{BB962C8B-B14F-4D97-AF65-F5344CB8AC3E}">
        <p14:creationId xmlns:p14="http://schemas.microsoft.com/office/powerpoint/2010/main" val="295766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6590F68E-D255-BE4C-A216-3B1F18DD8851}" type="slidenum">
              <a:rPr lang="en-US" altLang="it-IT">
                <a:latin typeface="Arial" charset="0"/>
              </a:rPr>
              <a:pPr/>
              <a:t>2</a:t>
            </a:fld>
            <a:endParaRPr lang="en-US" altLang="it-IT">
              <a:latin typeface="Arial" charset="0"/>
            </a:endParaRPr>
          </a:p>
        </p:txBody>
      </p:sp>
      <p:sp>
        <p:nvSpPr>
          <p:cNvPr id="17410" name="Rectangle 2"/>
          <p:cNvSpPr>
            <a:spLocks noGrp="1" noRot="1" noChangeAspect="1" noChangeArrowheads="1" noTextEdit="1"/>
          </p:cNvSpPr>
          <p:nvPr>
            <p:ph type="sldImg"/>
          </p:nvPr>
        </p:nvSpPr>
        <p:spPr>
          <a:xfrm>
            <a:off x="381000" y="685800"/>
            <a:ext cx="6096000" cy="3429000"/>
          </a:xfrm>
          <a:ln/>
        </p:spPr>
      </p:sp>
      <p:sp>
        <p:nvSpPr>
          <p:cNvPr id="1741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Tree>
    <p:extLst>
      <p:ext uri="{BB962C8B-B14F-4D97-AF65-F5344CB8AC3E}">
        <p14:creationId xmlns:p14="http://schemas.microsoft.com/office/powerpoint/2010/main" val="2125216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9B37683D-9BE6-8D46-9CAE-CEC9B3503EF0}" type="slidenum">
              <a:rPr lang="en-US" altLang="it-IT">
                <a:latin typeface="Arial" charset="0"/>
              </a:rPr>
              <a:pPr/>
              <a:t>3</a:t>
            </a:fld>
            <a:endParaRPr lang="en-US" altLang="it-IT">
              <a:latin typeface="Arial" charset="0"/>
            </a:endParaRPr>
          </a:p>
        </p:txBody>
      </p:sp>
      <p:sp>
        <p:nvSpPr>
          <p:cNvPr id="19458" name="Rectangle 2"/>
          <p:cNvSpPr>
            <a:spLocks noGrp="1" noRot="1" noChangeAspect="1" noChangeArrowheads="1" noTextEdit="1"/>
          </p:cNvSpPr>
          <p:nvPr>
            <p:ph type="sldImg"/>
          </p:nvPr>
        </p:nvSpPr>
        <p:spPr>
          <a:xfrm>
            <a:off x="381000" y="685800"/>
            <a:ext cx="6096000" cy="3429000"/>
          </a:xfrm>
          <a:ln/>
        </p:spPr>
      </p:sp>
      <p:sp>
        <p:nvSpPr>
          <p:cNvPr id="1945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Tree>
    <p:extLst>
      <p:ext uri="{BB962C8B-B14F-4D97-AF65-F5344CB8AC3E}">
        <p14:creationId xmlns:p14="http://schemas.microsoft.com/office/powerpoint/2010/main" val="149372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00C8D1AE-96A4-E74C-A4C1-7A4D7752121A}" type="slidenum">
              <a:rPr lang="en-US" altLang="it-IT">
                <a:latin typeface="Arial" charset="0"/>
              </a:rPr>
              <a:pPr/>
              <a:t>4</a:t>
            </a:fld>
            <a:endParaRPr lang="en-US" altLang="it-IT">
              <a:latin typeface="Arial" charset="0"/>
            </a:endParaRPr>
          </a:p>
        </p:txBody>
      </p:sp>
      <p:sp>
        <p:nvSpPr>
          <p:cNvPr id="21506" name="Rectangle 2"/>
          <p:cNvSpPr>
            <a:spLocks noGrp="1" noRot="1" noChangeAspect="1" noChangeArrowheads="1" noTextEdit="1"/>
          </p:cNvSpPr>
          <p:nvPr>
            <p:ph type="sldImg"/>
          </p:nvPr>
        </p:nvSpPr>
        <p:spPr>
          <a:xfrm>
            <a:off x="381000" y="685800"/>
            <a:ext cx="6096000" cy="3429000"/>
          </a:xfrm>
          <a:ln/>
        </p:spPr>
      </p:sp>
      <p:sp>
        <p:nvSpPr>
          <p:cNvPr id="2150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Tree>
    <p:extLst>
      <p:ext uri="{BB962C8B-B14F-4D97-AF65-F5344CB8AC3E}">
        <p14:creationId xmlns:p14="http://schemas.microsoft.com/office/powerpoint/2010/main" val="213041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139700" y="768350"/>
            <a:ext cx="6819900" cy="3836988"/>
          </a:xfrm>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842963"/>
            <a:endParaRPr lang="en-US" altLang="it-IT" sz="110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DA2F505C-1CB5-0741-9655-56BDF8595D22}" type="slidenum">
              <a:rPr lang="en-US" altLang="it-IT">
                <a:latin typeface="Arial" charset="0"/>
              </a:rPr>
              <a:pPr/>
              <a:t>9</a:t>
            </a:fld>
            <a:endParaRPr lang="en-US" altLang="it-IT">
              <a:latin typeface="Arial" charset="0"/>
            </a:endParaRPr>
          </a:p>
        </p:txBody>
      </p:sp>
    </p:spTree>
    <p:extLst>
      <p:ext uri="{BB962C8B-B14F-4D97-AF65-F5344CB8AC3E}">
        <p14:creationId xmlns:p14="http://schemas.microsoft.com/office/powerpoint/2010/main" val="56274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it-IT" dirty="0"/>
              <a:t> </a:t>
            </a:r>
            <a:r>
              <a:rPr lang="en-AU" altLang="it-IT" sz="3800" dirty="0"/>
              <a:t>Seller sends information about an item he wants to sell to an auction Provider. The Provider publishes the auction by offering the item to the Bidder. Once the auction has started the Bidder places an offer. In case the item is sold the auction Provider finalises the purchase with the Buyer, otherwise he notifies the Seller that his item has not been sold.</a:t>
            </a:r>
          </a:p>
          <a:p>
            <a:endParaRPr lang="it-IT" sz="3800" dirty="0"/>
          </a:p>
        </p:txBody>
      </p:sp>
      <p:sp>
        <p:nvSpPr>
          <p:cNvPr id="4" name="Segnaposto numero diapositiva 3"/>
          <p:cNvSpPr>
            <a:spLocks noGrp="1"/>
          </p:cNvSpPr>
          <p:nvPr>
            <p:ph type="sldNum" sz="quarter" idx="5"/>
          </p:nvPr>
        </p:nvSpPr>
        <p:spPr/>
        <p:txBody>
          <a:bodyPr/>
          <a:lstStyle/>
          <a:p>
            <a:fld id="{FE659869-79BE-6541-B688-BFDA4304053A}" type="slidenum">
              <a:rPr lang="en-US" smtClean="0"/>
              <a:t>11</a:t>
            </a:fld>
            <a:endParaRPr lang="en-US"/>
          </a:p>
        </p:txBody>
      </p:sp>
    </p:spTree>
    <p:extLst>
      <p:ext uri="{BB962C8B-B14F-4D97-AF65-F5344CB8AC3E}">
        <p14:creationId xmlns:p14="http://schemas.microsoft.com/office/powerpoint/2010/main" val="353505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xfrm>
            <a:off x="139700" y="768350"/>
            <a:ext cx="6819900" cy="3836988"/>
          </a:xfrm>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0CC45909-57D3-8641-934B-65FB6781EE52}" type="slidenum">
              <a:rPr lang="en-US" altLang="it-IT">
                <a:latin typeface="Arial" charset="0"/>
              </a:rPr>
              <a:pPr/>
              <a:t>13</a:t>
            </a:fld>
            <a:endParaRPr lang="en-US" altLang="it-IT">
              <a:latin typeface="Arial" charset="0"/>
            </a:endParaRPr>
          </a:p>
        </p:txBody>
      </p:sp>
    </p:spTree>
    <p:extLst>
      <p:ext uri="{BB962C8B-B14F-4D97-AF65-F5344CB8AC3E}">
        <p14:creationId xmlns:p14="http://schemas.microsoft.com/office/powerpoint/2010/main" val="501594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xfrm>
            <a:off x="139700" y="768350"/>
            <a:ext cx="6819900" cy="3836988"/>
          </a:xfrm>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0B308A8D-F4EC-9F4D-B380-73E7B59973F3}" type="slidenum">
              <a:rPr lang="en-US" altLang="it-IT">
                <a:latin typeface="Arial" charset="0"/>
              </a:rPr>
              <a:pPr/>
              <a:t>14</a:t>
            </a:fld>
            <a:endParaRPr lang="en-US" altLang="it-IT">
              <a:latin typeface="Arial" charset="0"/>
            </a:endParaRPr>
          </a:p>
        </p:txBody>
      </p:sp>
    </p:spTree>
    <p:extLst>
      <p:ext uri="{BB962C8B-B14F-4D97-AF65-F5344CB8AC3E}">
        <p14:creationId xmlns:p14="http://schemas.microsoft.com/office/powerpoint/2010/main" val="1303919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139700" y="768350"/>
            <a:ext cx="6819900" cy="3836988"/>
          </a:xfrm>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B2F1B524-FDC0-774F-B02B-B582E5CFFE71}" type="slidenum">
              <a:rPr lang="en-US" altLang="it-IT">
                <a:latin typeface="Arial" charset="0"/>
              </a:rPr>
              <a:pPr/>
              <a:t>15</a:t>
            </a:fld>
            <a:endParaRPr lang="en-US" altLang="it-IT">
              <a:latin typeface="Arial" charset="0"/>
            </a:endParaRPr>
          </a:p>
        </p:txBody>
      </p:sp>
    </p:spTree>
    <p:extLst>
      <p:ext uri="{BB962C8B-B14F-4D97-AF65-F5344CB8AC3E}">
        <p14:creationId xmlns:p14="http://schemas.microsoft.com/office/powerpoint/2010/main" val="1539438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xfrm>
            <a:off x="139700" y="768350"/>
            <a:ext cx="6819900" cy="3836988"/>
          </a:xfrm>
          <a:ln/>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AU" altLang="it-IT"/>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Verdana" charset="0"/>
                <a:ea typeface="ＭＳ Ｐゴシック" charset="-128"/>
              </a:defRPr>
            </a:lvl1pPr>
            <a:lvl2pPr marL="742950" indent="-285750" defTabSz="990600">
              <a:defRPr>
                <a:solidFill>
                  <a:schemeClr val="tx1"/>
                </a:solidFill>
                <a:latin typeface="Verdana" charset="0"/>
                <a:ea typeface="ＭＳ Ｐゴシック" charset="-128"/>
              </a:defRPr>
            </a:lvl2pPr>
            <a:lvl3pPr marL="1143000" indent="-228600" defTabSz="990600">
              <a:defRPr>
                <a:solidFill>
                  <a:schemeClr val="tx1"/>
                </a:solidFill>
                <a:latin typeface="Verdana" charset="0"/>
                <a:ea typeface="ＭＳ Ｐゴシック" charset="-128"/>
              </a:defRPr>
            </a:lvl3pPr>
            <a:lvl4pPr marL="1600200" indent="-228600" defTabSz="990600">
              <a:defRPr>
                <a:solidFill>
                  <a:schemeClr val="tx1"/>
                </a:solidFill>
                <a:latin typeface="Verdana" charset="0"/>
                <a:ea typeface="ＭＳ Ｐゴシック" charset="-128"/>
              </a:defRPr>
            </a:lvl4pPr>
            <a:lvl5pPr marL="2057400" indent="-228600" defTabSz="990600">
              <a:defRPr>
                <a:solidFill>
                  <a:schemeClr val="tx1"/>
                </a:solidFill>
                <a:latin typeface="Verdana" charset="0"/>
                <a:ea typeface="ＭＳ Ｐゴシック" charset="-128"/>
              </a:defRPr>
            </a:lvl5pPr>
            <a:lvl6pPr marL="2514600" indent="-228600" defTabSz="990600" eaLnBrk="0" fontAlgn="base" hangingPunct="0">
              <a:spcBef>
                <a:spcPct val="0"/>
              </a:spcBef>
              <a:spcAft>
                <a:spcPct val="0"/>
              </a:spcAft>
              <a:defRPr>
                <a:solidFill>
                  <a:schemeClr val="tx1"/>
                </a:solidFill>
                <a:latin typeface="Verdana" charset="0"/>
                <a:ea typeface="ＭＳ Ｐゴシック" charset="-128"/>
              </a:defRPr>
            </a:lvl6pPr>
            <a:lvl7pPr marL="2971800" indent="-228600" defTabSz="990600" eaLnBrk="0" fontAlgn="base" hangingPunct="0">
              <a:spcBef>
                <a:spcPct val="0"/>
              </a:spcBef>
              <a:spcAft>
                <a:spcPct val="0"/>
              </a:spcAft>
              <a:defRPr>
                <a:solidFill>
                  <a:schemeClr val="tx1"/>
                </a:solidFill>
                <a:latin typeface="Verdana" charset="0"/>
                <a:ea typeface="ＭＳ Ｐゴシック" charset="-128"/>
              </a:defRPr>
            </a:lvl7pPr>
            <a:lvl8pPr marL="3429000" indent="-228600" defTabSz="990600" eaLnBrk="0" fontAlgn="base" hangingPunct="0">
              <a:spcBef>
                <a:spcPct val="0"/>
              </a:spcBef>
              <a:spcAft>
                <a:spcPct val="0"/>
              </a:spcAft>
              <a:defRPr>
                <a:solidFill>
                  <a:schemeClr val="tx1"/>
                </a:solidFill>
                <a:latin typeface="Verdana" charset="0"/>
                <a:ea typeface="ＭＳ Ｐゴシック" charset="-128"/>
              </a:defRPr>
            </a:lvl8pPr>
            <a:lvl9pPr marL="3886200" indent="-228600" defTabSz="990600" eaLnBrk="0" fontAlgn="base" hangingPunct="0">
              <a:spcBef>
                <a:spcPct val="0"/>
              </a:spcBef>
              <a:spcAft>
                <a:spcPct val="0"/>
              </a:spcAft>
              <a:defRPr>
                <a:solidFill>
                  <a:schemeClr val="tx1"/>
                </a:solidFill>
                <a:latin typeface="Verdana" charset="0"/>
                <a:ea typeface="ＭＳ Ｐゴシック" charset="-128"/>
              </a:defRPr>
            </a:lvl9pPr>
          </a:lstStyle>
          <a:p>
            <a:fld id="{93C2F802-20A0-1645-970B-F3E01A10DAD9}" type="slidenum">
              <a:rPr lang="en-US" altLang="it-IT">
                <a:latin typeface="Arial" charset="0"/>
              </a:rPr>
              <a:pPr/>
              <a:t>16</a:t>
            </a:fld>
            <a:endParaRPr lang="en-US" altLang="it-IT">
              <a:latin typeface="Arial" charset="0"/>
            </a:endParaRPr>
          </a:p>
        </p:txBody>
      </p:sp>
    </p:spTree>
    <p:extLst>
      <p:ext uri="{BB962C8B-B14F-4D97-AF65-F5344CB8AC3E}">
        <p14:creationId xmlns:p14="http://schemas.microsoft.com/office/powerpoint/2010/main" val="388019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44658" y="1122363"/>
            <a:ext cx="7223342" cy="2387600"/>
          </a:xfrm>
        </p:spPr>
        <p:txBody>
          <a:bodyPr anchor="b"/>
          <a:lstStyle>
            <a:lvl1pPr algn="ctr">
              <a:defRPr sz="6000"/>
            </a:lvl1pPr>
          </a:lstStyle>
          <a:p>
            <a:r>
              <a:rPr lang="it-IT"/>
              <a:t>Click to edit Master title style</a:t>
            </a:r>
            <a:endParaRPr lang="en-US"/>
          </a:p>
        </p:txBody>
      </p:sp>
      <p:sp>
        <p:nvSpPr>
          <p:cNvPr id="3" name="Subtitle 2"/>
          <p:cNvSpPr>
            <a:spLocks noGrp="1"/>
          </p:cNvSpPr>
          <p:nvPr>
            <p:ph type="subTitle" idx="1"/>
          </p:nvPr>
        </p:nvSpPr>
        <p:spPr>
          <a:xfrm>
            <a:off x="3444658" y="3602038"/>
            <a:ext cx="722334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Click to </a:t>
            </a:r>
            <a:r>
              <a:rPr lang="it-IT" dirty="0" err="1"/>
              <a:t>edit</a:t>
            </a:r>
            <a:r>
              <a:rPr lang="it-IT" dirty="0"/>
              <a:t> Master </a:t>
            </a:r>
            <a:r>
              <a:rPr lang="it-IT" dirty="0" err="1"/>
              <a:t>subtitle</a:t>
            </a:r>
            <a:r>
              <a:rPr lang="it-IT" dirty="0"/>
              <a:t> style</a:t>
            </a:r>
            <a:endParaRPr lang="en-US" dirty="0"/>
          </a:p>
        </p:txBody>
      </p:sp>
      <p:sp>
        <p:nvSpPr>
          <p:cNvPr id="4" name="Date Placeholder 3"/>
          <p:cNvSpPr>
            <a:spLocks noGrp="1"/>
          </p:cNvSpPr>
          <p:nvPr>
            <p:ph type="dt" sz="half" idx="10"/>
          </p:nvPr>
        </p:nvSpPr>
        <p:spPr/>
        <p:txBody>
          <a:bodyPr/>
          <a:lstStyle/>
          <a:p>
            <a:fld id="{ED460CFB-7C48-434E-8927-8060777B773A}" type="datetime1">
              <a:rPr lang="it-IT" smtClean="0"/>
              <a:t>12/11/20</a:t>
            </a:fld>
            <a:endParaRPr lang="en-US"/>
          </a:p>
        </p:txBody>
      </p:sp>
      <p:sp>
        <p:nvSpPr>
          <p:cNvPr id="5" name="Footer Placeholder 4"/>
          <p:cNvSpPr>
            <a:spLocks noGrp="1"/>
          </p:cNvSpPr>
          <p:nvPr>
            <p:ph type="ftr" sz="quarter" idx="11"/>
          </p:nvPr>
        </p:nvSpPr>
        <p:spPr/>
        <p:txBody>
          <a:bodyPr/>
          <a:lstStyle/>
          <a:p>
            <a:r>
              <a:rPr lang="en-US"/>
              <a:t>Enterprise and Business Process Modelling</a:t>
            </a:r>
          </a:p>
        </p:txBody>
      </p:sp>
      <p:sp>
        <p:nvSpPr>
          <p:cNvPr id="6" name="Slide Number Placeholder 5"/>
          <p:cNvSpPr>
            <a:spLocks noGrp="1"/>
          </p:cNvSpPr>
          <p:nvPr>
            <p:ph type="sldNum" sz="quarter" idx="12"/>
          </p:nvPr>
        </p:nvSpPr>
        <p:spPr/>
        <p:txBody>
          <a:bodyPr/>
          <a:lstStyle/>
          <a:p>
            <a:fld id="{4927B94F-E767-414E-9D88-9ED62DF7F377}" type="slidenum">
              <a:rPr lang="en-US" smtClean="0"/>
              <a:t>‹N›</a:t>
            </a:fld>
            <a:endParaRPr lang="en-US" dirty="0"/>
          </a:p>
        </p:txBody>
      </p:sp>
      <p:sp>
        <p:nvSpPr>
          <p:cNvPr id="7" name="Rectangle 6"/>
          <p:cNvSpPr/>
          <p:nvPr userDrawn="1"/>
        </p:nvSpPr>
        <p:spPr>
          <a:xfrm>
            <a:off x="0" y="-45437"/>
            <a:ext cx="12192000" cy="5547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stretch>
            <a:fillRect/>
          </a:stretch>
        </p:blipFill>
        <p:spPr>
          <a:xfrm>
            <a:off x="682550" y="1924366"/>
            <a:ext cx="2063413" cy="2547425"/>
          </a:xfrm>
          <a:prstGeom prst="rect">
            <a:avLst/>
          </a:prstGeom>
        </p:spPr>
      </p:pic>
    </p:spTree>
    <p:extLst>
      <p:ext uri="{BB962C8B-B14F-4D97-AF65-F5344CB8AC3E}">
        <p14:creationId xmlns:p14="http://schemas.microsoft.com/office/powerpoint/2010/main" val="42673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63540B4B-E5C7-1A48-B2BF-079BA17A272C}" type="datetime1">
              <a:rPr lang="it-IT" smtClean="0"/>
              <a:t>12/11/20</a:t>
            </a:fld>
            <a:endParaRPr lang="en-US"/>
          </a:p>
        </p:txBody>
      </p:sp>
      <p:sp>
        <p:nvSpPr>
          <p:cNvPr id="5" name="Footer Placeholder 4"/>
          <p:cNvSpPr>
            <a:spLocks noGrp="1"/>
          </p:cNvSpPr>
          <p:nvPr>
            <p:ph type="ftr" sz="quarter" idx="11"/>
          </p:nvPr>
        </p:nvSpPr>
        <p:spPr/>
        <p:txBody>
          <a:bodyPr/>
          <a:lstStyle/>
          <a:p>
            <a:r>
              <a:rPr lang="en-US"/>
              <a:t>Enterprise and Business Process Modelling</a:t>
            </a:r>
          </a:p>
        </p:txBody>
      </p:sp>
      <p:sp>
        <p:nvSpPr>
          <p:cNvPr id="6" name="Slide Number Placeholder 5"/>
          <p:cNvSpPr>
            <a:spLocks noGrp="1"/>
          </p:cNvSpPr>
          <p:nvPr>
            <p:ph type="sldNum" sz="quarter" idx="12"/>
          </p:nvPr>
        </p:nvSpPr>
        <p:spPr/>
        <p:txBody>
          <a:bodyPr/>
          <a:lstStyle/>
          <a:p>
            <a:fld id="{4927B94F-E767-414E-9D88-9ED62DF7F377}" type="slidenum">
              <a:rPr lang="en-US" smtClean="0"/>
              <a:t>‹N›</a:t>
            </a:fld>
            <a:endParaRPr lang="en-US"/>
          </a:p>
        </p:txBody>
      </p:sp>
    </p:spTree>
    <p:extLst>
      <p:ext uri="{BB962C8B-B14F-4D97-AF65-F5344CB8AC3E}">
        <p14:creationId xmlns:p14="http://schemas.microsoft.com/office/powerpoint/2010/main" val="84167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10"/>
          </p:nvPr>
        </p:nvSpPr>
        <p:spPr/>
        <p:txBody>
          <a:bodyPr/>
          <a:lstStyle/>
          <a:p>
            <a:fld id="{F680CBB0-9A2E-E446-A8DC-E581A98CCAFF}" type="datetime1">
              <a:rPr lang="it-IT" smtClean="0"/>
              <a:t>12/11/20</a:t>
            </a:fld>
            <a:endParaRPr lang="en-US"/>
          </a:p>
        </p:txBody>
      </p:sp>
      <p:sp>
        <p:nvSpPr>
          <p:cNvPr id="5" name="Footer Placeholder 4"/>
          <p:cNvSpPr>
            <a:spLocks noGrp="1"/>
          </p:cNvSpPr>
          <p:nvPr>
            <p:ph type="ftr" sz="quarter" idx="11"/>
          </p:nvPr>
        </p:nvSpPr>
        <p:spPr/>
        <p:txBody>
          <a:bodyPr/>
          <a:lstStyle/>
          <a:p>
            <a:r>
              <a:rPr lang="en-US"/>
              <a:t>Enterprise and Business Process Modelling</a:t>
            </a:r>
          </a:p>
        </p:txBody>
      </p:sp>
      <p:sp>
        <p:nvSpPr>
          <p:cNvPr id="6" name="Slide Number Placeholder 5"/>
          <p:cNvSpPr>
            <a:spLocks noGrp="1"/>
          </p:cNvSpPr>
          <p:nvPr>
            <p:ph type="sldNum" sz="quarter" idx="12"/>
          </p:nvPr>
        </p:nvSpPr>
        <p:spPr/>
        <p:txBody>
          <a:bodyPr/>
          <a:lstStyle/>
          <a:p>
            <a:fld id="{4927B94F-E767-414E-9D88-9ED62DF7F377}" type="slidenum">
              <a:rPr lang="en-US" smtClean="0"/>
              <a:t>‹N›</a:t>
            </a:fld>
            <a:endParaRPr lang="en-US"/>
          </a:p>
        </p:txBody>
      </p:sp>
    </p:spTree>
    <p:extLst>
      <p:ext uri="{BB962C8B-B14F-4D97-AF65-F5344CB8AC3E}">
        <p14:creationId xmlns:p14="http://schemas.microsoft.com/office/powerpoint/2010/main" val="48428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09132" cy="1325563"/>
          </a:xfrm>
        </p:spPr>
        <p:txBody>
          <a:bodyPr/>
          <a:lstStyle/>
          <a:p>
            <a:r>
              <a:rPr lang="it-IT"/>
              <a:t>Click to edit Master title style</a:t>
            </a:r>
            <a:endParaRPr lang="en-US"/>
          </a:p>
        </p:txBody>
      </p:sp>
      <p:sp>
        <p:nvSpPr>
          <p:cNvPr id="3" name="Content Placeholder 2"/>
          <p:cNvSpPr>
            <a:spLocks noGrp="1"/>
          </p:cNvSpPr>
          <p:nvPr>
            <p:ph idx="1"/>
          </p:nvPr>
        </p:nvSpPr>
        <p:spPr/>
        <p:txBody>
          <a:body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Date Placeholder 3"/>
          <p:cNvSpPr>
            <a:spLocks noGrp="1"/>
          </p:cNvSpPr>
          <p:nvPr>
            <p:ph type="dt" sz="half" idx="10"/>
          </p:nvPr>
        </p:nvSpPr>
        <p:spPr/>
        <p:txBody>
          <a:bodyPr/>
          <a:lstStyle/>
          <a:p>
            <a:fld id="{42E7FC13-8DCD-F74A-9484-47FB6106530E}" type="datetime1">
              <a:rPr lang="it-IT" smtClean="0"/>
              <a:t>12/11/20</a:t>
            </a:fld>
            <a:endParaRPr lang="en-US"/>
          </a:p>
        </p:txBody>
      </p:sp>
      <p:sp>
        <p:nvSpPr>
          <p:cNvPr id="5" name="Footer Placeholder 4"/>
          <p:cNvSpPr>
            <a:spLocks noGrp="1"/>
          </p:cNvSpPr>
          <p:nvPr>
            <p:ph type="ftr" sz="quarter" idx="11"/>
          </p:nvPr>
        </p:nvSpPr>
        <p:spPr/>
        <p:txBody>
          <a:bodyPr/>
          <a:lstStyle/>
          <a:p>
            <a:r>
              <a:rPr lang="en-US"/>
              <a:t>Enterprise and Business Process Modelling</a:t>
            </a:r>
          </a:p>
        </p:txBody>
      </p:sp>
      <p:sp>
        <p:nvSpPr>
          <p:cNvPr id="6" name="Slide Number Placeholder 5"/>
          <p:cNvSpPr>
            <a:spLocks noGrp="1"/>
          </p:cNvSpPr>
          <p:nvPr>
            <p:ph type="sldNum" sz="quarter" idx="12"/>
          </p:nvPr>
        </p:nvSpPr>
        <p:spPr/>
        <p:txBody>
          <a:bodyPr/>
          <a:lstStyle/>
          <a:p>
            <a:fld id="{4927B94F-E767-414E-9D88-9ED62DF7F377}" type="slidenum">
              <a:rPr lang="en-US" smtClean="0"/>
              <a:t>‹N›</a:t>
            </a:fld>
            <a:endParaRPr lang="en-US"/>
          </a:p>
        </p:txBody>
      </p:sp>
      <p:pic>
        <p:nvPicPr>
          <p:cNvPr id="7" name="Picture 6"/>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31751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Click to edit Master text styles</a:t>
            </a:r>
          </a:p>
        </p:txBody>
      </p:sp>
      <p:sp>
        <p:nvSpPr>
          <p:cNvPr id="4" name="Date Placeholder 3"/>
          <p:cNvSpPr>
            <a:spLocks noGrp="1"/>
          </p:cNvSpPr>
          <p:nvPr>
            <p:ph type="dt" sz="half" idx="10"/>
          </p:nvPr>
        </p:nvSpPr>
        <p:spPr/>
        <p:txBody>
          <a:bodyPr/>
          <a:lstStyle/>
          <a:p>
            <a:fld id="{3E52A6CD-8889-EE49-93D1-52FAF3DB6D8C}" type="datetime1">
              <a:rPr lang="it-IT" smtClean="0"/>
              <a:t>12/11/20</a:t>
            </a:fld>
            <a:endParaRPr lang="en-US"/>
          </a:p>
        </p:txBody>
      </p:sp>
      <p:sp>
        <p:nvSpPr>
          <p:cNvPr id="5" name="Footer Placeholder 4"/>
          <p:cNvSpPr>
            <a:spLocks noGrp="1"/>
          </p:cNvSpPr>
          <p:nvPr>
            <p:ph type="ftr" sz="quarter" idx="11"/>
          </p:nvPr>
        </p:nvSpPr>
        <p:spPr/>
        <p:txBody>
          <a:bodyPr/>
          <a:lstStyle/>
          <a:p>
            <a:r>
              <a:rPr lang="en-US"/>
              <a:t>Enterprise and Business Process Modelling</a:t>
            </a:r>
          </a:p>
        </p:txBody>
      </p:sp>
      <p:sp>
        <p:nvSpPr>
          <p:cNvPr id="6" name="Slide Number Placeholder 5"/>
          <p:cNvSpPr>
            <a:spLocks noGrp="1"/>
          </p:cNvSpPr>
          <p:nvPr>
            <p:ph type="sldNum" sz="quarter" idx="12"/>
          </p:nvPr>
        </p:nvSpPr>
        <p:spPr/>
        <p:txBody>
          <a:bodyPr/>
          <a:lstStyle/>
          <a:p>
            <a:fld id="{4927B94F-E767-414E-9D88-9ED62DF7F377}" type="slidenum">
              <a:rPr lang="en-US" smtClean="0"/>
              <a:t>‹N›</a:t>
            </a:fld>
            <a:endParaRPr lang="en-US"/>
          </a:p>
        </p:txBody>
      </p:sp>
    </p:spTree>
    <p:extLst>
      <p:ext uri="{BB962C8B-B14F-4D97-AF65-F5344CB8AC3E}">
        <p14:creationId xmlns:p14="http://schemas.microsoft.com/office/powerpoint/2010/main" val="29822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Date Placeholder 4"/>
          <p:cNvSpPr>
            <a:spLocks noGrp="1"/>
          </p:cNvSpPr>
          <p:nvPr>
            <p:ph type="dt" sz="half" idx="10"/>
          </p:nvPr>
        </p:nvSpPr>
        <p:spPr/>
        <p:txBody>
          <a:bodyPr/>
          <a:lstStyle/>
          <a:p>
            <a:fld id="{E2510A66-3EE7-7A43-AFC5-064D9C1379AA}" type="datetime1">
              <a:rPr lang="it-IT" smtClean="0"/>
              <a:t>12/11/20</a:t>
            </a:fld>
            <a:endParaRPr lang="en-US"/>
          </a:p>
        </p:txBody>
      </p:sp>
      <p:sp>
        <p:nvSpPr>
          <p:cNvPr id="6" name="Footer Placeholder 5"/>
          <p:cNvSpPr>
            <a:spLocks noGrp="1"/>
          </p:cNvSpPr>
          <p:nvPr>
            <p:ph type="ftr" sz="quarter" idx="11"/>
          </p:nvPr>
        </p:nvSpPr>
        <p:spPr/>
        <p:txBody>
          <a:bodyPr/>
          <a:lstStyle/>
          <a:p>
            <a:r>
              <a:rPr lang="en-US"/>
              <a:t>Enterprise and Business Process Modelling</a:t>
            </a:r>
          </a:p>
        </p:txBody>
      </p:sp>
      <p:sp>
        <p:nvSpPr>
          <p:cNvPr id="7" name="Slide Number Placeholder 6"/>
          <p:cNvSpPr>
            <a:spLocks noGrp="1"/>
          </p:cNvSpPr>
          <p:nvPr>
            <p:ph type="sldNum" sz="quarter" idx="12"/>
          </p:nvPr>
        </p:nvSpPr>
        <p:spPr/>
        <p:txBody>
          <a:bodyPr/>
          <a:lstStyle/>
          <a:p>
            <a:fld id="{4927B94F-E767-414E-9D88-9ED62DF7F377}" type="slidenum">
              <a:rPr lang="en-US" smtClean="0"/>
              <a:t>‹N›</a:t>
            </a:fld>
            <a:endParaRPr lang="en-US"/>
          </a:p>
        </p:txBody>
      </p:sp>
      <p:pic>
        <p:nvPicPr>
          <p:cNvPr id="8" name="Picture 7"/>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2242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7" name="Date Placeholder 6"/>
          <p:cNvSpPr>
            <a:spLocks noGrp="1"/>
          </p:cNvSpPr>
          <p:nvPr>
            <p:ph type="dt" sz="half" idx="10"/>
          </p:nvPr>
        </p:nvSpPr>
        <p:spPr/>
        <p:txBody>
          <a:bodyPr/>
          <a:lstStyle/>
          <a:p>
            <a:fld id="{00C340B2-49D1-8546-9C94-114D4BC88AD5}" type="datetime1">
              <a:rPr lang="it-IT" smtClean="0"/>
              <a:t>12/11/20</a:t>
            </a:fld>
            <a:endParaRPr lang="en-US"/>
          </a:p>
        </p:txBody>
      </p:sp>
      <p:sp>
        <p:nvSpPr>
          <p:cNvPr id="8" name="Footer Placeholder 7"/>
          <p:cNvSpPr>
            <a:spLocks noGrp="1"/>
          </p:cNvSpPr>
          <p:nvPr>
            <p:ph type="ftr" sz="quarter" idx="11"/>
          </p:nvPr>
        </p:nvSpPr>
        <p:spPr/>
        <p:txBody>
          <a:bodyPr/>
          <a:lstStyle/>
          <a:p>
            <a:r>
              <a:rPr lang="en-US"/>
              <a:t>Enterprise and Business Process Modelling</a:t>
            </a:r>
          </a:p>
        </p:txBody>
      </p:sp>
      <p:sp>
        <p:nvSpPr>
          <p:cNvPr id="9" name="Slide Number Placeholder 8"/>
          <p:cNvSpPr>
            <a:spLocks noGrp="1"/>
          </p:cNvSpPr>
          <p:nvPr>
            <p:ph type="sldNum" sz="quarter" idx="12"/>
          </p:nvPr>
        </p:nvSpPr>
        <p:spPr/>
        <p:txBody>
          <a:bodyPr/>
          <a:lstStyle/>
          <a:p>
            <a:fld id="{4927B94F-E767-414E-9D88-9ED62DF7F377}" type="slidenum">
              <a:rPr lang="en-US" smtClean="0"/>
              <a:t>‹N›</a:t>
            </a:fld>
            <a:endParaRPr lang="en-US"/>
          </a:p>
        </p:txBody>
      </p:sp>
      <p:pic>
        <p:nvPicPr>
          <p:cNvPr id="10" name="Picture 9"/>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05829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endParaRPr lang="en-US"/>
          </a:p>
        </p:txBody>
      </p:sp>
      <p:sp>
        <p:nvSpPr>
          <p:cNvPr id="3" name="Date Placeholder 2"/>
          <p:cNvSpPr>
            <a:spLocks noGrp="1"/>
          </p:cNvSpPr>
          <p:nvPr>
            <p:ph type="dt" sz="half" idx="10"/>
          </p:nvPr>
        </p:nvSpPr>
        <p:spPr/>
        <p:txBody>
          <a:bodyPr/>
          <a:lstStyle/>
          <a:p>
            <a:fld id="{0CCC37AA-B797-C747-900D-9904F753F545}" type="datetime1">
              <a:rPr lang="it-IT" smtClean="0"/>
              <a:t>12/11/20</a:t>
            </a:fld>
            <a:endParaRPr lang="en-US"/>
          </a:p>
        </p:txBody>
      </p:sp>
      <p:sp>
        <p:nvSpPr>
          <p:cNvPr id="4" name="Footer Placeholder 3"/>
          <p:cNvSpPr>
            <a:spLocks noGrp="1"/>
          </p:cNvSpPr>
          <p:nvPr>
            <p:ph type="ftr" sz="quarter" idx="11"/>
          </p:nvPr>
        </p:nvSpPr>
        <p:spPr/>
        <p:txBody>
          <a:bodyPr/>
          <a:lstStyle/>
          <a:p>
            <a:r>
              <a:rPr lang="en-US"/>
              <a:t>Enterprise and Business Process Modelling</a:t>
            </a:r>
          </a:p>
        </p:txBody>
      </p:sp>
      <p:sp>
        <p:nvSpPr>
          <p:cNvPr id="5" name="Slide Number Placeholder 4"/>
          <p:cNvSpPr>
            <a:spLocks noGrp="1"/>
          </p:cNvSpPr>
          <p:nvPr>
            <p:ph type="sldNum" sz="quarter" idx="12"/>
          </p:nvPr>
        </p:nvSpPr>
        <p:spPr/>
        <p:txBody>
          <a:bodyPr/>
          <a:lstStyle/>
          <a:p>
            <a:fld id="{4927B94F-E767-414E-9D88-9ED62DF7F377}" type="slidenum">
              <a:rPr lang="en-US" smtClean="0"/>
              <a:t>‹N›</a:t>
            </a:fld>
            <a:endParaRPr lang="en-US"/>
          </a:p>
        </p:txBody>
      </p:sp>
      <p:pic>
        <p:nvPicPr>
          <p:cNvPr id="6" name="Picture 5"/>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292382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3F3DF-46FF-334E-AF74-9D27C187CCF9}" type="datetime1">
              <a:rPr lang="it-IT" smtClean="0"/>
              <a:t>12/11/20</a:t>
            </a:fld>
            <a:endParaRPr lang="en-US"/>
          </a:p>
        </p:txBody>
      </p:sp>
      <p:sp>
        <p:nvSpPr>
          <p:cNvPr id="3" name="Footer Placeholder 2"/>
          <p:cNvSpPr>
            <a:spLocks noGrp="1"/>
          </p:cNvSpPr>
          <p:nvPr>
            <p:ph type="ftr" sz="quarter" idx="11"/>
          </p:nvPr>
        </p:nvSpPr>
        <p:spPr/>
        <p:txBody>
          <a:bodyPr/>
          <a:lstStyle/>
          <a:p>
            <a:r>
              <a:rPr lang="en-US"/>
              <a:t>Enterprise and Business Process Modelling</a:t>
            </a:r>
          </a:p>
        </p:txBody>
      </p:sp>
      <p:sp>
        <p:nvSpPr>
          <p:cNvPr id="4" name="Slide Number Placeholder 3"/>
          <p:cNvSpPr>
            <a:spLocks noGrp="1"/>
          </p:cNvSpPr>
          <p:nvPr>
            <p:ph type="sldNum" sz="quarter" idx="12"/>
          </p:nvPr>
        </p:nvSpPr>
        <p:spPr/>
        <p:txBody>
          <a:bodyPr/>
          <a:lstStyle/>
          <a:p>
            <a:fld id="{4927B94F-E767-414E-9D88-9ED62DF7F377}" type="slidenum">
              <a:rPr lang="en-US" smtClean="0"/>
              <a:t>‹N›</a:t>
            </a:fld>
            <a:endParaRPr lang="en-US"/>
          </a:p>
        </p:txBody>
      </p:sp>
      <p:pic>
        <p:nvPicPr>
          <p:cNvPr id="5" name="Picture 4"/>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426416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Click to edit Master text styles</a:t>
            </a:r>
          </a:p>
        </p:txBody>
      </p:sp>
      <p:sp>
        <p:nvSpPr>
          <p:cNvPr id="5" name="Date Placeholder 4"/>
          <p:cNvSpPr>
            <a:spLocks noGrp="1"/>
          </p:cNvSpPr>
          <p:nvPr>
            <p:ph type="dt" sz="half" idx="10"/>
          </p:nvPr>
        </p:nvSpPr>
        <p:spPr/>
        <p:txBody>
          <a:bodyPr/>
          <a:lstStyle/>
          <a:p>
            <a:fld id="{F7FDBC60-035B-CD4D-AA74-4F7BF5CF8F71}" type="datetime1">
              <a:rPr lang="it-IT" smtClean="0"/>
              <a:t>12/11/20</a:t>
            </a:fld>
            <a:endParaRPr lang="en-US"/>
          </a:p>
        </p:txBody>
      </p:sp>
      <p:sp>
        <p:nvSpPr>
          <p:cNvPr id="6" name="Footer Placeholder 5"/>
          <p:cNvSpPr>
            <a:spLocks noGrp="1"/>
          </p:cNvSpPr>
          <p:nvPr>
            <p:ph type="ftr" sz="quarter" idx="11"/>
          </p:nvPr>
        </p:nvSpPr>
        <p:spPr/>
        <p:txBody>
          <a:bodyPr/>
          <a:lstStyle/>
          <a:p>
            <a:r>
              <a:rPr lang="en-US"/>
              <a:t>Enterprise and Business Process Modelling</a:t>
            </a:r>
          </a:p>
        </p:txBody>
      </p:sp>
      <p:sp>
        <p:nvSpPr>
          <p:cNvPr id="7" name="Slide Number Placeholder 6"/>
          <p:cNvSpPr>
            <a:spLocks noGrp="1"/>
          </p:cNvSpPr>
          <p:nvPr>
            <p:ph type="sldNum" sz="quarter" idx="12"/>
          </p:nvPr>
        </p:nvSpPr>
        <p:spPr/>
        <p:txBody>
          <a:bodyPr/>
          <a:lstStyle/>
          <a:p>
            <a:fld id="{4927B94F-E767-414E-9D88-9ED62DF7F377}" type="slidenum">
              <a:rPr lang="en-US" smtClean="0"/>
              <a:t>‹N›</a:t>
            </a:fld>
            <a:endParaRPr lang="en-US"/>
          </a:p>
        </p:txBody>
      </p:sp>
      <p:pic>
        <p:nvPicPr>
          <p:cNvPr id="8" name="Picture 7"/>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419390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Click to edit Master text styles</a:t>
            </a:r>
          </a:p>
        </p:txBody>
      </p:sp>
      <p:sp>
        <p:nvSpPr>
          <p:cNvPr id="5" name="Date Placeholder 4"/>
          <p:cNvSpPr>
            <a:spLocks noGrp="1"/>
          </p:cNvSpPr>
          <p:nvPr>
            <p:ph type="dt" sz="half" idx="10"/>
          </p:nvPr>
        </p:nvSpPr>
        <p:spPr/>
        <p:txBody>
          <a:bodyPr/>
          <a:lstStyle/>
          <a:p>
            <a:fld id="{5B8A648F-2FBD-1343-9B21-121D100D836E}" type="datetime1">
              <a:rPr lang="it-IT" smtClean="0"/>
              <a:t>12/11/20</a:t>
            </a:fld>
            <a:endParaRPr lang="en-US"/>
          </a:p>
        </p:txBody>
      </p:sp>
      <p:sp>
        <p:nvSpPr>
          <p:cNvPr id="6" name="Footer Placeholder 5"/>
          <p:cNvSpPr>
            <a:spLocks noGrp="1"/>
          </p:cNvSpPr>
          <p:nvPr>
            <p:ph type="ftr" sz="quarter" idx="11"/>
          </p:nvPr>
        </p:nvSpPr>
        <p:spPr/>
        <p:txBody>
          <a:bodyPr/>
          <a:lstStyle/>
          <a:p>
            <a:r>
              <a:rPr lang="en-US"/>
              <a:t>Enterprise and Business Process Modelling</a:t>
            </a:r>
          </a:p>
        </p:txBody>
      </p:sp>
      <p:sp>
        <p:nvSpPr>
          <p:cNvPr id="7" name="Slide Number Placeholder 6"/>
          <p:cNvSpPr>
            <a:spLocks noGrp="1"/>
          </p:cNvSpPr>
          <p:nvPr>
            <p:ph type="sldNum" sz="quarter" idx="12"/>
          </p:nvPr>
        </p:nvSpPr>
        <p:spPr/>
        <p:txBody>
          <a:bodyPr/>
          <a:lstStyle/>
          <a:p>
            <a:fld id="{4927B94F-E767-414E-9D88-9ED62DF7F377}" type="slidenum">
              <a:rPr lang="en-US" smtClean="0"/>
              <a:t>‹N›</a:t>
            </a:fld>
            <a:endParaRPr lang="en-US"/>
          </a:p>
        </p:txBody>
      </p:sp>
      <p:pic>
        <p:nvPicPr>
          <p:cNvPr id="8" name="Picture 7"/>
          <p:cNvPicPr>
            <a:picLocks noChangeAspect="1"/>
          </p:cNvPicPr>
          <p:nvPr userDrawn="1"/>
        </p:nvPicPr>
        <p:blipFill>
          <a:blip r:embed="rId2"/>
          <a:stretch>
            <a:fillRect/>
          </a:stretch>
        </p:blipFill>
        <p:spPr>
          <a:xfrm>
            <a:off x="10978944" y="220826"/>
            <a:ext cx="789863" cy="975140"/>
          </a:xfrm>
          <a:prstGeom prst="rect">
            <a:avLst/>
          </a:prstGeom>
        </p:spPr>
      </p:pic>
    </p:spTree>
    <p:extLst>
      <p:ext uri="{BB962C8B-B14F-4D97-AF65-F5344CB8AC3E}">
        <p14:creationId xmlns:p14="http://schemas.microsoft.com/office/powerpoint/2010/main" val="145423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Click to </a:t>
            </a:r>
            <a:r>
              <a:rPr lang="it-IT" dirty="0" err="1"/>
              <a:t>edit</a:t>
            </a:r>
            <a:r>
              <a:rPr lang="it-IT" dirty="0"/>
              <a:t> Master text </a:t>
            </a:r>
            <a:r>
              <a:rPr lang="it-IT" dirty="0" err="1"/>
              <a:t>styles</a:t>
            </a:r>
            <a:endParaRPr lang="it-IT" dirty="0"/>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F7356B-29F1-2041-9E14-0AC304FBE5D6}" type="datetime1">
              <a:rPr lang="it-IT" smtClean="0"/>
              <a:t>12/11/20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Enterprise and Business Process Modelling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7B94F-E767-414E-9D88-9ED62DF7F377}" type="slidenum">
              <a:rPr lang="en-US" smtClean="0"/>
              <a:t>‹N›</a:t>
            </a:fld>
            <a:endParaRPr lang="en-US"/>
          </a:p>
        </p:txBody>
      </p:sp>
      <p:sp>
        <p:nvSpPr>
          <p:cNvPr id="7" name="Rectangle 6"/>
          <p:cNvSpPr/>
          <p:nvPr userDrawn="1"/>
        </p:nvSpPr>
        <p:spPr>
          <a:xfrm>
            <a:off x="0" y="-45437"/>
            <a:ext cx="12192000" cy="55476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215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F0000"/>
        </a:buClr>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0000"/>
        </a:buClr>
        <a:buFont typeface="Wingdings"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F0000"/>
        </a:buClr>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F0000"/>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F0000"/>
        </a:buClr>
        <a:buFont typeface="Wingdings"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11.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3.emf"/><Relationship Id="rId4" Type="http://schemas.openxmlformats.org/officeDocument/2006/relationships/oleObject" Target="../embeddings/oleObject10.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4.emf"/><Relationship Id="rId4" Type="http://schemas.openxmlformats.org/officeDocument/2006/relationships/oleObject" Target="../embeddings/oleObject1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5.emf"/><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6.emf"/><Relationship Id="rId4" Type="http://schemas.openxmlformats.org/officeDocument/2006/relationships/oleObject" Target="../embeddings/oleObject13.bin"/></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it-IT" altLang="it-IT" dirty="0"/>
              <a:t>BPMN </a:t>
            </a:r>
            <a:r>
              <a:rPr lang="it-IT" altLang="it-IT" dirty="0" err="1"/>
              <a:t>Choreography</a:t>
            </a:r>
            <a:endParaRPr lang="en-US" dirty="0"/>
          </a:p>
        </p:txBody>
      </p:sp>
      <p:sp>
        <p:nvSpPr>
          <p:cNvPr id="3" name="Subtitle 2"/>
          <p:cNvSpPr>
            <a:spLocks noGrp="1"/>
          </p:cNvSpPr>
          <p:nvPr>
            <p:ph type="subTitle" idx="1"/>
          </p:nvPr>
        </p:nvSpPr>
        <p:spPr/>
        <p:txBody>
          <a:bodyPr/>
          <a:lstStyle/>
          <a:p>
            <a:r>
              <a:rPr lang="en-US" dirty="0"/>
              <a:t>Barbara Re</a:t>
            </a:r>
          </a:p>
        </p:txBody>
      </p:sp>
    </p:spTree>
    <p:extLst>
      <p:ext uri="{BB962C8B-B14F-4D97-AF65-F5344CB8AC3E}">
        <p14:creationId xmlns:p14="http://schemas.microsoft.com/office/powerpoint/2010/main" val="1734156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AU" altLang="it-IT"/>
              <a:t>Example: Choreography of an auction</a:t>
            </a:r>
          </a:p>
        </p:txBody>
      </p:sp>
      <p:sp>
        <p:nvSpPr>
          <p:cNvPr id="28674" name="Content Placeholder 2"/>
          <p:cNvSpPr>
            <a:spLocks noGrp="1"/>
          </p:cNvSpPr>
          <p:nvPr>
            <p:ph idx="1"/>
          </p:nvPr>
        </p:nvSpPr>
        <p:spPr>
          <a:xfrm>
            <a:off x="838200" y="2075935"/>
            <a:ext cx="10628870" cy="4080391"/>
          </a:xfrm>
        </p:spPr>
        <p:txBody>
          <a:bodyPr/>
          <a:lstStyle/>
          <a:p>
            <a:pPr marL="0" indent="0">
              <a:buNone/>
            </a:pPr>
            <a:r>
              <a:rPr lang="en-AU" altLang="it-IT" dirty="0"/>
              <a:t>A Seller sends information about an item he wants to sell to an auction Provider. The Provider publishes the auction by offering the item to the Bidder. Once the auction has started the Bidder places an offer. In case the item is sold the auction Provider finalises the purchase with the Buyer, otherwise he notifies the Seller that his item has not been sold.</a:t>
            </a:r>
          </a:p>
          <a:p>
            <a:pPr marL="0" indent="0">
              <a:buNone/>
            </a:pPr>
            <a:endParaRPr lang="en-AU" altLang="it-IT" dirty="0"/>
          </a:p>
        </p:txBody>
      </p:sp>
    </p:spTree>
    <p:extLst>
      <p:ext uri="{BB962C8B-B14F-4D97-AF65-F5344CB8AC3E}">
        <p14:creationId xmlns:p14="http://schemas.microsoft.com/office/powerpoint/2010/main" val="45758523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617838" y="830260"/>
            <a:ext cx="9592962" cy="360365"/>
          </a:xfrm>
        </p:spPr>
        <p:txBody>
          <a:bodyPr>
            <a:normAutofit fontScale="90000"/>
          </a:bodyPr>
          <a:lstStyle/>
          <a:p>
            <a:r>
              <a:rPr lang="en-AU" altLang="it-IT"/>
              <a:t>Solution: Choreography of an auction</a:t>
            </a:r>
          </a:p>
        </p:txBody>
      </p:sp>
      <p:graphicFrame>
        <p:nvGraphicFramePr>
          <p:cNvPr id="29698" name="Object 2"/>
          <p:cNvGraphicFramePr>
            <a:graphicFrameLocks noGrp="1" noChangeAspect="1"/>
          </p:cNvGraphicFramePr>
          <p:nvPr/>
        </p:nvGraphicFramePr>
        <p:xfrm>
          <a:off x="1079500" y="1190625"/>
          <a:ext cx="9869488" cy="4902200"/>
        </p:xfrm>
        <a:graphic>
          <a:graphicData uri="http://schemas.openxmlformats.org/presentationml/2006/ole">
            <mc:AlternateContent xmlns:mc="http://schemas.openxmlformats.org/markup-compatibility/2006">
              <mc:Choice xmlns:v="urn:schemas-microsoft-com:vml" Requires="v">
                <p:oleObj spid="_x0000_s19462" name="Visio" r:id="rId4" imgW="7683500" imgH="3759200" progId="Visio.Drawing.11">
                  <p:embed/>
                </p:oleObj>
              </mc:Choice>
              <mc:Fallback>
                <p:oleObj name="Visio" r:id="rId4" imgW="7683500" imgH="3759200"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1190625"/>
                        <a:ext cx="9869488"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ounded Rectangular Callout 3"/>
          <p:cNvSpPr/>
          <p:nvPr/>
        </p:nvSpPr>
        <p:spPr bwMode="auto">
          <a:xfrm>
            <a:off x="5808663" y="4772026"/>
            <a:ext cx="1727200" cy="1681163"/>
          </a:xfrm>
          <a:prstGeom prst="wedgeRoundRectCallout">
            <a:avLst>
              <a:gd name="adj1" fmla="val 63452"/>
              <a:gd name="adj2" fmla="val -10925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a:lstStyle/>
          <a:p>
            <a:pPr algn="ctr">
              <a:tabLst>
                <a:tab pos="177800" algn="l"/>
              </a:tabLst>
              <a:defRPr/>
            </a:pPr>
            <a:r>
              <a:rPr lang="en-AU" sz="1600" dirty="0">
                <a:latin typeface="Calibri" pitchFamily="34" charset="0"/>
              </a:rPr>
              <a:t>Decision needs to be taken by preceding interaction, based on available data</a:t>
            </a:r>
          </a:p>
        </p:txBody>
      </p:sp>
      <p:sp>
        <p:nvSpPr>
          <p:cNvPr id="5" name="Rounded Rectangular Callout 4"/>
          <p:cNvSpPr/>
          <p:nvPr/>
        </p:nvSpPr>
        <p:spPr bwMode="auto">
          <a:xfrm>
            <a:off x="6527800" y="1528764"/>
            <a:ext cx="1727200" cy="828675"/>
          </a:xfrm>
          <a:prstGeom prst="wedgeRoundRectCallout">
            <a:avLst>
              <a:gd name="adj1" fmla="val 63933"/>
              <a:gd name="adj2" fmla="val 82344"/>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a:lstStyle/>
          <a:p>
            <a:pPr algn="ctr">
              <a:tabLst>
                <a:tab pos="177800" algn="l"/>
              </a:tabLst>
              <a:defRPr/>
            </a:pPr>
            <a:r>
              <a:rPr lang="en-AU" sz="1600" dirty="0">
                <a:latin typeface="Calibri" pitchFamily="34" charset="0"/>
              </a:rPr>
              <a:t>Initiator must be the party that took the decision</a:t>
            </a:r>
          </a:p>
        </p:txBody>
      </p:sp>
    </p:spTree>
    <p:extLst>
      <p:ext uri="{BB962C8B-B14F-4D97-AF65-F5344CB8AC3E}">
        <p14:creationId xmlns:p14="http://schemas.microsoft.com/office/powerpoint/2010/main" val="496171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AU" altLang="it-IT"/>
              <a:t>Choreography Task – Internal Markers</a:t>
            </a:r>
          </a:p>
        </p:txBody>
      </p:sp>
      <p:sp>
        <p:nvSpPr>
          <p:cNvPr id="30722" name="Content Placeholder 6"/>
          <p:cNvSpPr>
            <a:spLocks noGrp="1"/>
          </p:cNvSpPr>
          <p:nvPr>
            <p:ph sz="quarter" idx="1"/>
          </p:nvPr>
        </p:nvSpPr>
        <p:spPr>
          <a:xfrm>
            <a:off x="1981200" y="1219201"/>
            <a:ext cx="8229600" cy="4937125"/>
          </a:xfrm>
        </p:spPr>
        <p:txBody>
          <a:bodyPr/>
          <a:lstStyle/>
          <a:p>
            <a:pPr marL="0" indent="0">
              <a:buNone/>
            </a:pPr>
            <a:r>
              <a:rPr lang="en-AU" altLang="it-IT"/>
              <a:t>Only one of the loop or multi-instance applicable</a:t>
            </a:r>
          </a:p>
          <a:p>
            <a:pPr marL="0" indent="0">
              <a:buNone/>
            </a:pPr>
            <a:r>
              <a:rPr lang="en-AU" altLang="it-IT" sz="700"/>
              <a:t>		</a:t>
            </a:r>
          </a:p>
          <a:p>
            <a:pPr marL="0" indent="0">
              <a:buNone/>
            </a:pPr>
            <a:r>
              <a:rPr lang="en-AU" altLang="it-IT" sz="1000"/>
              <a:t>		                                  </a:t>
            </a:r>
            <a:r>
              <a:rPr lang="en-AU" altLang="it-IT" sz="1400" u="sng"/>
              <a:t>Loop</a:t>
            </a:r>
            <a:r>
              <a:rPr lang="en-AU" altLang="it-IT" sz="1400"/>
              <a:t>	        </a:t>
            </a:r>
            <a:r>
              <a:rPr lang="en-AU" altLang="it-IT" sz="1400" u="sng"/>
              <a:t>Multi-instance</a:t>
            </a:r>
            <a:r>
              <a:rPr lang="en-AU" altLang="it-IT" sz="1400"/>
              <a:t>	</a:t>
            </a:r>
            <a:endParaRPr lang="en-AU" altLang="it-IT" sz="1400" u="sng"/>
          </a:p>
        </p:txBody>
      </p:sp>
      <p:graphicFrame>
        <p:nvGraphicFramePr>
          <p:cNvPr id="30723" name="Object 3"/>
          <p:cNvGraphicFramePr>
            <a:graphicFrameLocks noGrp="1" noChangeAspect="1"/>
          </p:cNvGraphicFramePr>
          <p:nvPr/>
        </p:nvGraphicFramePr>
        <p:xfrm>
          <a:off x="4030663" y="2541589"/>
          <a:ext cx="3408362" cy="3470275"/>
        </p:xfrm>
        <a:graphic>
          <a:graphicData uri="http://schemas.openxmlformats.org/presentationml/2006/ole">
            <mc:AlternateContent xmlns:mc="http://schemas.openxmlformats.org/markup-compatibility/2006">
              <mc:Choice xmlns:v="urn:schemas-microsoft-com:vml" Requires="v">
                <p:oleObj spid="_x0000_s20486" name="Visio" r:id="rId3" imgW="3314700" imgH="3314700" progId="Visio.Drawing.11">
                  <p:embed/>
                </p:oleObj>
              </mc:Choice>
              <mc:Fallback>
                <p:oleObj name="Visio" r:id="rId3" imgW="3314700" imgH="3314700"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663" y="2541589"/>
                        <a:ext cx="3408362"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832312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9545"/>
            <a:ext cx="9909132" cy="1325563"/>
          </a:xfrm>
        </p:spPr>
        <p:txBody>
          <a:bodyPr>
            <a:normAutofit/>
          </a:bodyPr>
          <a:lstStyle/>
          <a:p>
            <a:pPr>
              <a:defRPr/>
            </a:pPr>
            <a:r>
              <a:rPr lang="en-AU" dirty="0"/>
              <a:t>Choreography Task</a:t>
            </a:r>
            <a:br>
              <a:rPr lang="en-AU" dirty="0"/>
            </a:br>
            <a:r>
              <a:rPr lang="en-AU" dirty="0"/>
              <a:t>Multi-instance Party marker</a:t>
            </a:r>
          </a:p>
        </p:txBody>
      </p:sp>
      <p:sp>
        <p:nvSpPr>
          <p:cNvPr id="31746" name="Content Placeholder 6"/>
          <p:cNvSpPr>
            <a:spLocks noGrp="1"/>
          </p:cNvSpPr>
          <p:nvPr>
            <p:ph sz="quarter" idx="1"/>
          </p:nvPr>
        </p:nvSpPr>
        <p:spPr>
          <a:xfrm>
            <a:off x="838200" y="2496065"/>
            <a:ext cx="9372600" cy="3660261"/>
          </a:xfrm>
        </p:spPr>
        <p:txBody>
          <a:bodyPr/>
          <a:lstStyle/>
          <a:p>
            <a:pPr marL="271463" indent="-271463"/>
            <a:r>
              <a:rPr lang="en-AU" altLang="it-IT"/>
              <a:t>Parties may be multi-instance</a:t>
            </a:r>
          </a:p>
          <a:p>
            <a:pPr marL="271463" indent="-271463"/>
            <a:r>
              <a:rPr lang="en-AU" altLang="it-IT" dirty="0"/>
              <a:t>E.g. customers or shippers</a:t>
            </a:r>
          </a:p>
        </p:txBody>
      </p:sp>
      <p:graphicFrame>
        <p:nvGraphicFramePr>
          <p:cNvPr id="31747" name="Object 3"/>
          <p:cNvGraphicFramePr>
            <a:graphicFrameLocks noGrp="1" noChangeAspect="1"/>
          </p:cNvGraphicFramePr>
          <p:nvPr/>
        </p:nvGraphicFramePr>
        <p:xfrm>
          <a:off x="6534150" y="2779714"/>
          <a:ext cx="3981450" cy="3119437"/>
        </p:xfrm>
        <a:graphic>
          <a:graphicData uri="http://schemas.openxmlformats.org/presentationml/2006/ole">
            <mc:AlternateContent xmlns:mc="http://schemas.openxmlformats.org/markup-compatibility/2006">
              <mc:Choice xmlns:v="urn:schemas-microsoft-com:vml" Requires="v">
                <p:oleObj spid="_x0000_s21510" name="Visio" r:id="rId4" imgW="3632200" imgH="2717800" progId="Visio.Drawing.11">
                  <p:embed/>
                </p:oleObj>
              </mc:Choice>
              <mc:Fallback>
                <p:oleObj name="Visio" r:id="rId4" imgW="3632200" imgH="2717800"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2779714"/>
                        <a:ext cx="3981450" cy="31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1748" name="Straight Connector 5"/>
          <p:cNvCxnSpPr>
            <a:cxnSpLocks noChangeShapeType="1"/>
          </p:cNvCxnSpPr>
          <p:nvPr/>
        </p:nvCxnSpPr>
        <p:spPr bwMode="auto">
          <a:xfrm rot="5400000">
            <a:off x="7070726" y="4217988"/>
            <a:ext cx="19700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3213432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Grp="1" noChangeAspect="1"/>
          </p:cNvGraphicFramePr>
          <p:nvPr/>
        </p:nvGraphicFramePr>
        <p:xfrm>
          <a:off x="1076325" y="1477964"/>
          <a:ext cx="9869488" cy="4903787"/>
        </p:xfrm>
        <a:graphic>
          <a:graphicData uri="http://schemas.openxmlformats.org/presentationml/2006/ole">
            <mc:AlternateContent xmlns:mc="http://schemas.openxmlformats.org/markup-compatibility/2006">
              <mc:Choice xmlns:v="urn:schemas-microsoft-com:vml" Requires="v">
                <p:oleObj spid="_x0000_s23558" name="Visio" r:id="rId4" imgW="7683500" imgH="3759200" progId="Visio.Drawing.11">
                  <p:embed/>
                </p:oleObj>
              </mc:Choice>
              <mc:Fallback>
                <p:oleObj name="Visio" r:id="rId4" imgW="7683500" imgH="3759200"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325" y="1477964"/>
                        <a:ext cx="9869488"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4" name="Title 1"/>
          <p:cNvSpPr>
            <a:spLocks noGrp="1"/>
          </p:cNvSpPr>
          <p:nvPr>
            <p:ph type="title"/>
          </p:nvPr>
        </p:nvSpPr>
        <p:spPr/>
        <p:txBody>
          <a:bodyPr/>
          <a:lstStyle/>
          <a:p>
            <a:r>
              <a:rPr lang="en-AU" altLang="it-IT"/>
              <a:t>Example: Choreography of an auction</a:t>
            </a:r>
          </a:p>
        </p:txBody>
      </p:sp>
      <p:sp>
        <p:nvSpPr>
          <p:cNvPr id="33795" name="Content Placeholder 4"/>
          <p:cNvSpPr>
            <a:spLocks noGrp="1"/>
          </p:cNvSpPr>
          <p:nvPr>
            <p:ph sz="quarter" idx="1"/>
          </p:nvPr>
        </p:nvSpPr>
        <p:spPr>
          <a:xfrm>
            <a:off x="838200" y="1920875"/>
            <a:ext cx="8229600" cy="4937125"/>
          </a:xfrm>
        </p:spPr>
        <p:txBody>
          <a:bodyPr/>
          <a:lstStyle/>
          <a:p>
            <a:pPr marL="0" indent="0">
              <a:buNone/>
            </a:pPr>
            <a:r>
              <a:rPr lang="en-AU" altLang="it-IT"/>
              <a:t>Where can we use the MI party in the auction example?</a:t>
            </a:r>
          </a:p>
        </p:txBody>
      </p:sp>
    </p:spTree>
    <p:extLst>
      <p:ext uri="{BB962C8B-B14F-4D97-AF65-F5344CB8AC3E}">
        <p14:creationId xmlns:p14="http://schemas.microsoft.com/office/powerpoint/2010/main" val="14229595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AU" altLang="it-IT"/>
              <a:t>Example: Choreography of an auction</a:t>
            </a:r>
          </a:p>
        </p:txBody>
      </p:sp>
      <p:sp>
        <p:nvSpPr>
          <p:cNvPr id="35842" name="Content Placeholder 4"/>
          <p:cNvSpPr>
            <a:spLocks noGrp="1"/>
          </p:cNvSpPr>
          <p:nvPr>
            <p:ph sz="quarter" idx="1"/>
          </p:nvPr>
        </p:nvSpPr>
        <p:spPr>
          <a:xfrm>
            <a:off x="838200" y="1690688"/>
            <a:ext cx="8229600" cy="4937125"/>
          </a:xfrm>
        </p:spPr>
        <p:txBody>
          <a:bodyPr/>
          <a:lstStyle/>
          <a:p>
            <a:pPr marL="0" indent="0">
              <a:buNone/>
            </a:pPr>
            <a:r>
              <a:rPr lang="en-AU" altLang="it-IT"/>
              <a:t>Where can we use the MI party in the auction example?</a:t>
            </a:r>
          </a:p>
        </p:txBody>
      </p:sp>
      <p:graphicFrame>
        <p:nvGraphicFramePr>
          <p:cNvPr id="7" name="Object 1"/>
          <p:cNvGraphicFramePr>
            <a:graphicFrameLocks noGrp="1" noChangeAspect="1"/>
          </p:cNvGraphicFramePr>
          <p:nvPr/>
        </p:nvGraphicFramePr>
        <p:xfrm>
          <a:off x="1262063" y="1541464"/>
          <a:ext cx="9537701" cy="4738687"/>
        </p:xfrm>
        <a:graphic>
          <a:graphicData uri="http://schemas.openxmlformats.org/presentationml/2006/ole">
            <mc:AlternateContent xmlns:mc="http://schemas.openxmlformats.org/markup-compatibility/2006">
              <mc:Choice xmlns:v="urn:schemas-microsoft-com:vml" Requires="v">
                <p:oleObj spid="_x0000_s25606" name="Visio" r:id="rId4" imgW="7670800" imgH="3733800" progId="Visio.Drawing.11">
                  <p:embed/>
                </p:oleObj>
              </mc:Choice>
              <mc:Fallback>
                <p:oleObj name="Visio" r:id="rId4" imgW="7670800" imgH="3733800"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1541464"/>
                        <a:ext cx="9537701"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490621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AU" altLang="it-IT"/>
              <a:t>Sub-Choreography</a:t>
            </a:r>
          </a:p>
        </p:txBody>
      </p:sp>
      <p:sp>
        <p:nvSpPr>
          <p:cNvPr id="37890" name="Content Placeholder 6"/>
          <p:cNvSpPr>
            <a:spLocks noGrp="1"/>
          </p:cNvSpPr>
          <p:nvPr>
            <p:ph sz="quarter" idx="1"/>
          </p:nvPr>
        </p:nvSpPr>
        <p:spPr>
          <a:xfrm>
            <a:off x="838200" y="1690688"/>
            <a:ext cx="8229600" cy="4937125"/>
          </a:xfrm>
        </p:spPr>
        <p:txBody>
          <a:bodyPr/>
          <a:lstStyle/>
          <a:p>
            <a:pPr marL="271463" indent="-271463"/>
            <a:r>
              <a:rPr lang="en-AU" altLang="it-IT" dirty="0"/>
              <a:t>Compound activity of a choreography</a:t>
            </a:r>
          </a:p>
          <a:p>
            <a:pPr marL="271463" indent="-271463"/>
            <a:r>
              <a:rPr lang="en-AU" altLang="it-IT" dirty="0"/>
              <a:t>Involves </a:t>
            </a:r>
            <a:r>
              <a:rPr lang="en-AU" altLang="it-IT" u="sng" dirty="0"/>
              <a:t>at least</a:t>
            </a:r>
            <a:r>
              <a:rPr lang="en-AU" altLang="it-IT" dirty="0"/>
              <a:t> two business parties</a:t>
            </a:r>
          </a:p>
          <a:p>
            <a:pPr marL="271463" indent="-271463"/>
            <a:r>
              <a:rPr lang="en-AU" altLang="it-IT" dirty="0"/>
              <a:t>Loop, MI activity and MI party markers are applicable</a:t>
            </a:r>
          </a:p>
        </p:txBody>
      </p:sp>
      <p:graphicFrame>
        <p:nvGraphicFramePr>
          <p:cNvPr id="37891" name="Object 3"/>
          <p:cNvGraphicFramePr>
            <a:graphicFrameLocks noGrp="1" noChangeAspect="1"/>
          </p:cNvGraphicFramePr>
          <p:nvPr>
            <p:extLst>
              <p:ext uri="{D42A27DB-BD31-4B8C-83A1-F6EECF244321}">
                <p14:modId xmlns:p14="http://schemas.microsoft.com/office/powerpoint/2010/main" val="958379086"/>
              </p:ext>
            </p:extLst>
          </p:nvPr>
        </p:nvGraphicFramePr>
        <p:xfrm>
          <a:off x="2129482" y="3660648"/>
          <a:ext cx="8175625" cy="2541587"/>
        </p:xfrm>
        <a:graphic>
          <a:graphicData uri="http://schemas.openxmlformats.org/presentationml/2006/ole">
            <mc:AlternateContent xmlns:mc="http://schemas.openxmlformats.org/markup-compatibility/2006">
              <mc:Choice xmlns:v="urn:schemas-microsoft-com:vml" Requires="v">
                <p:oleObj spid="_x0000_s27654" name="Visio" r:id="rId4" imgW="7226300" imgH="2222500" progId="Visio.Drawing.11">
                  <p:embed/>
                </p:oleObj>
              </mc:Choice>
              <mc:Fallback>
                <p:oleObj name="Visio" r:id="rId4" imgW="7226300" imgH="2222500" progId="Visio.Drawing.1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482" y="3660648"/>
                        <a:ext cx="8175625" cy="254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6511742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E31EE7-BDBE-E845-BA61-401C2875C86B}"/>
              </a:ext>
            </a:extLst>
          </p:cNvPr>
          <p:cNvSpPr>
            <a:spLocks noGrp="1"/>
          </p:cNvSpPr>
          <p:nvPr>
            <p:ph type="title"/>
          </p:nvPr>
        </p:nvSpPr>
        <p:spPr>
          <a:xfrm>
            <a:off x="505690" y="780761"/>
            <a:ext cx="11132127" cy="1325563"/>
          </a:xfrm>
        </p:spPr>
        <p:txBody>
          <a:bodyPr/>
          <a:lstStyle/>
          <a:p>
            <a:r>
              <a:rPr lang="it-IT" dirty="0"/>
              <a:t>From </a:t>
            </a:r>
            <a:r>
              <a:rPr lang="it-IT" dirty="0" err="1"/>
              <a:t>Choreography</a:t>
            </a:r>
            <a:r>
              <a:rPr lang="it-IT" dirty="0"/>
              <a:t> to Collaboration and back</a:t>
            </a:r>
          </a:p>
        </p:txBody>
      </p:sp>
      <p:pic>
        <p:nvPicPr>
          <p:cNvPr id="7" name="Segnaposto contenuto 6">
            <a:extLst>
              <a:ext uri="{FF2B5EF4-FFF2-40B4-BE49-F238E27FC236}">
                <a16:creationId xmlns:a16="http://schemas.microsoft.com/office/drawing/2014/main" id="{149AC530-0FC4-0A4E-BFAF-89AFF352809B}"/>
              </a:ext>
            </a:extLst>
          </p:cNvPr>
          <p:cNvPicPr>
            <a:picLocks noGrp="1" noChangeAspect="1"/>
          </p:cNvPicPr>
          <p:nvPr>
            <p:ph idx="1"/>
          </p:nvPr>
        </p:nvPicPr>
        <p:blipFill>
          <a:blip r:embed="rId2"/>
          <a:stretch>
            <a:fillRect/>
          </a:stretch>
        </p:blipFill>
        <p:spPr>
          <a:xfrm>
            <a:off x="2524006" y="1825625"/>
            <a:ext cx="7143987" cy="4351338"/>
          </a:xfrm>
        </p:spPr>
      </p:pic>
      <p:sp>
        <p:nvSpPr>
          <p:cNvPr id="4" name="Segnaposto piè di pagina 3">
            <a:extLst>
              <a:ext uri="{FF2B5EF4-FFF2-40B4-BE49-F238E27FC236}">
                <a16:creationId xmlns:a16="http://schemas.microsoft.com/office/drawing/2014/main" id="{17297B5F-E16B-6D44-8F9E-ADC9E66F25DB}"/>
              </a:ext>
            </a:extLst>
          </p:cNvPr>
          <p:cNvSpPr>
            <a:spLocks noGrp="1"/>
          </p:cNvSpPr>
          <p:nvPr>
            <p:ph type="ftr" sz="quarter" idx="11"/>
          </p:nvPr>
        </p:nvSpPr>
        <p:spPr/>
        <p:txBody>
          <a:bodyPr/>
          <a:lstStyle/>
          <a:p>
            <a:r>
              <a:rPr lang="en-US"/>
              <a:t>Enterprise and Business Process Modelling</a:t>
            </a:r>
          </a:p>
        </p:txBody>
      </p:sp>
      <p:sp>
        <p:nvSpPr>
          <p:cNvPr id="5" name="Segnaposto numero diapositiva 4">
            <a:extLst>
              <a:ext uri="{FF2B5EF4-FFF2-40B4-BE49-F238E27FC236}">
                <a16:creationId xmlns:a16="http://schemas.microsoft.com/office/drawing/2014/main" id="{E2488840-3CB9-8247-9226-27B10EFF6BC9}"/>
              </a:ext>
            </a:extLst>
          </p:cNvPr>
          <p:cNvSpPr>
            <a:spLocks noGrp="1"/>
          </p:cNvSpPr>
          <p:nvPr>
            <p:ph type="sldNum" sz="quarter" idx="12"/>
          </p:nvPr>
        </p:nvSpPr>
        <p:spPr/>
        <p:txBody>
          <a:bodyPr/>
          <a:lstStyle/>
          <a:p>
            <a:fld id="{4927B94F-E767-414E-9D88-9ED62DF7F377}" type="slidenum">
              <a:rPr lang="en-US" smtClean="0"/>
              <a:t>17</a:t>
            </a:fld>
            <a:endParaRPr lang="en-US"/>
          </a:p>
        </p:txBody>
      </p:sp>
    </p:spTree>
    <p:extLst>
      <p:ext uri="{BB962C8B-B14F-4D97-AF65-F5344CB8AC3E}">
        <p14:creationId xmlns:p14="http://schemas.microsoft.com/office/powerpoint/2010/main" val="3139001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825608-83EE-834E-9719-B9B17AD5C754}"/>
              </a:ext>
            </a:extLst>
          </p:cNvPr>
          <p:cNvSpPr>
            <a:spLocks noGrp="1"/>
          </p:cNvSpPr>
          <p:nvPr>
            <p:ph type="title"/>
          </p:nvPr>
        </p:nvSpPr>
        <p:spPr/>
        <p:txBody>
          <a:bodyPr/>
          <a:lstStyle/>
          <a:p>
            <a:r>
              <a:rPr lang="it-IT" dirty="0" err="1"/>
              <a:t>Exclusive</a:t>
            </a:r>
            <a:r>
              <a:rPr lang="it-IT" dirty="0"/>
              <a:t> Gateway</a:t>
            </a:r>
          </a:p>
        </p:txBody>
      </p:sp>
      <p:pic>
        <p:nvPicPr>
          <p:cNvPr id="7" name="Segnaposto contenuto 6">
            <a:extLst>
              <a:ext uri="{FF2B5EF4-FFF2-40B4-BE49-F238E27FC236}">
                <a16:creationId xmlns:a16="http://schemas.microsoft.com/office/drawing/2014/main" id="{648FDC1C-88AC-7647-A059-B16293B9CA04}"/>
              </a:ext>
            </a:extLst>
          </p:cNvPr>
          <p:cNvPicPr>
            <a:picLocks noGrp="1" noChangeAspect="1"/>
          </p:cNvPicPr>
          <p:nvPr>
            <p:ph idx="1"/>
          </p:nvPr>
        </p:nvPicPr>
        <p:blipFill>
          <a:blip r:embed="rId2"/>
          <a:stretch>
            <a:fillRect/>
          </a:stretch>
        </p:blipFill>
        <p:spPr>
          <a:xfrm>
            <a:off x="497942" y="1690688"/>
            <a:ext cx="6069933" cy="4351338"/>
          </a:xfrm>
        </p:spPr>
      </p:pic>
      <p:sp>
        <p:nvSpPr>
          <p:cNvPr id="4" name="Segnaposto piè di pagina 3">
            <a:extLst>
              <a:ext uri="{FF2B5EF4-FFF2-40B4-BE49-F238E27FC236}">
                <a16:creationId xmlns:a16="http://schemas.microsoft.com/office/drawing/2014/main" id="{7A47C049-C38D-D24B-B4F9-A091EF293E4A}"/>
              </a:ext>
            </a:extLst>
          </p:cNvPr>
          <p:cNvSpPr>
            <a:spLocks noGrp="1"/>
          </p:cNvSpPr>
          <p:nvPr>
            <p:ph type="ftr" sz="quarter" idx="11"/>
          </p:nvPr>
        </p:nvSpPr>
        <p:spPr/>
        <p:txBody>
          <a:bodyPr/>
          <a:lstStyle/>
          <a:p>
            <a:r>
              <a:rPr lang="en-US"/>
              <a:t>Enterprise and Business Process Modelling</a:t>
            </a:r>
          </a:p>
        </p:txBody>
      </p:sp>
      <p:sp>
        <p:nvSpPr>
          <p:cNvPr id="5" name="Segnaposto numero diapositiva 4">
            <a:extLst>
              <a:ext uri="{FF2B5EF4-FFF2-40B4-BE49-F238E27FC236}">
                <a16:creationId xmlns:a16="http://schemas.microsoft.com/office/drawing/2014/main" id="{E538D70E-4AE3-E145-B6B3-2CF28EC8725C}"/>
              </a:ext>
            </a:extLst>
          </p:cNvPr>
          <p:cNvSpPr>
            <a:spLocks noGrp="1"/>
          </p:cNvSpPr>
          <p:nvPr>
            <p:ph type="sldNum" sz="quarter" idx="12"/>
          </p:nvPr>
        </p:nvSpPr>
        <p:spPr/>
        <p:txBody>
          <a:bodyPr/>
          <a:lstStyle/>
          <a:p>
            <a:fld id="{4927B94F-E767-414E-9D88-9ED62DF7F377}" type="slidenum">
              <a:rPr lang="en-US" smtClean="0"/>
              <a:t>18</a:t>
            </a:fld>
            <a:endParaRPr lang="en-US"/>
          </a:p>
        </p:txBody>
      </p:sp>
      <p:pic>
        <p:nvPicPr>
          <p:cNvPr id="11" name="Immagine 10">
            <a:extLst>
              <a:ext uri="{FF2B5EF4-FFF2-40B4-BE49-F238E27FC236}">
                <a16:creationId xmlns:a16="http://schemas.microsoft.com/office/drawing/2014/main" id="{655C68EF-47D6-0649-9571-5E5836A211B3}"/>
              </a:ext>
            </a:extLst>
          </p:cNvPr>
          <p:cNvPicPr>
            <a:picLocks noChangeAspect="1"/>
          </p:cNvPicPr>
          <p:nvPr/>
        </p:nvPicPr>
        <p:blipFill>
          <a:blip r:embed="rId3"/>
          <a:stretch>
            <a:fillRect/>
          </a:stretch>
        </p:blipFill>
        <p:spPr>
          <a:xfrm>
            <a:off x="6567875" y="1380693"/>
            <a:ext cx="5412847" cy="4818495"/>
          </a:xfrm>
          <a:prstGeom prst="rect">
            <a:avLst/>
          </a:prstGeom>
        </p:spPr>
      </p:pic>
    </p:spTree>
    <p:extLst>
      <p:ext uri="{BB962C8B-B14F-4D97-AF65-F5344CB8AC3E}">
        <p14:creationId xmlns:p14="http://schemas.microsoft.com/office/powerpoint/2010/main" val="3810796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5BD0CD-A5BE-9D42-B635-DCBF07BA1A3E}"/>
              </a:ext>
            </a:extLst>
          </p:cNvPr>
          <p:cNvSpPr>
            <a:spLocks noGrp="1"/>
          </p:cNvSpPr>
          <p:nvPr>
            <p:ph type="title"/>
          </p:nvPr>
        </p:nvSpPr>
        <p:spPr/>
        <p:txBody>
          <a:bodyPr/>
          <a:lstStyle/>
          <a:p>
            <a:r>
              <a:rPr lang="it-IT" dirty="0" err="1"/>
              <a:t>Event</a:t>
            </a:r>
            <a:r>
              <a:rPr lang="it-IT" dirty="0"/>
              <a:t> </a:t>
            </a:r>
            <a:r>
              <a:rPr lang="it-IT" dirty="0" err="1"/>
              <a:t>Based</a:t>
            </a:r>
            <a:r>
              <a:rPr lang="it-IT" dirty="0"/>
              <a:t> Gateway</a:t>
            </a:r>
          </a:p>
        </p:txBody>
      </p:sp>
      <p:pic>
        <p:nvPicPr>
          <p:cNvPr id="7" name="Segnaposto contenuto 6">
            <a:extLst>
              <a:ext uri="{FF2B5EF4-FFF2-40B4-BE49-F238E27FC236}">
                <a16:creationId xmlns:a16="http://schemas.microsoft.com/office/drawing/2014/main" id="{BC35C5C9-6E6F-FA41-BAFF-8413D0C2E429}"/>
              </a:ext>
            </a:extLst>
          </p:cNvPr>
          <p:cNvPicPr>
            <a:picLocks noGrp="1" noChangeAspect="1"/>
          </p:cNvPicPr>
          <p:nvPr>
            <p:ph idx="1"/>
          </p:nvPr>
        </p:nvPicPr>
        <p:blipFill rotWithShape="1">
          <a:blip r:embed="rId2"/>
          <a:srcRect t="1116" b="27014"/>
          <a:stretch/>
        </p:blipFill>
        <p:spPr>
          <a:xfrm>
            <a:off x="838200" y="1870364"/>
            <a:ext cx="3967529" cy="4374194"/>
          </a:xfrm>
        </p:spPr>
      </p:pic>
      <p:sp>
        <p:nvSpPr>
          <p:cNvPr id="4" name="Segnaposto piè di pagina 3">
            <a:extLst>
              <a:ext uri="{FF2B5EF4-FFF2-40B4-BE49-F238E27FC236}">
                <a16:creationId xmlns:a16="http://schemas.microsoft.com/office/drawing/2014/main" id="{5085B03C-F02D-324A-A27A-6AD852A40616}"/>
              </a:ext>
            </a:extLst>
          </p:cNvPr>
          <p:cNvSpPr>
            <a:spLocks noGrp="1"/>
          </p:cNvSpPr>
          <p:nvPr>
            <p:ph type="ftr" sz="quarter" idx="11"/>
          </p:nvPr>
        </p:nvSpPr>
        <p:spPr/>
        <p:txBody>
          <a:bodyPr/>
          <a:lstStyle/>
          <a:p>
            <a:r>
              <a:rPr lang="en-US"/>
              <a:t>Enterprise and Business Process Modelling</a:t>
            </a:r>
          </a:p>
        </p:txBody>
      </p:sp>
      <p:sp>
        <p:nvSpPr>
          <p:cNvPr id="5" name="Segnaposto numero diapositiva 4">
            <a:extLst>
              <a:ext uri="{FF2B5EF4-FFF2-40B4-BE49-F238E27FC236}">
                <a16:creationId xmlns:a16="http://schemas.microsoft.com/office/drawing/2014/main" id="{55DF231E-6FB2-674F-91CA-B0B946D739C0}"/>
              </a:ext>
            </a:extLst>
          </p:cNvPr>
          <p:cNvSpPr>
            <a:spLocks noGrp="1"/>
          </p:cNvSpPr>
          <p:nvPr>
            <p:ph type="sldNum" sz="quarter" idx="12"/>
          </p:nvPr>
        </p:nvSpPr>
        <p:spPr/>
        <p:txBody>
          <a:bodyPr/>
          <a:lstStyle/>
          <a:p>
            <a:fld id="{4927B94F-E767-414E-9D88-9ED62DF7F377}" type="slidenum">
              <a:rPr lang="en-US" smtClean="0"/>
              <a:t>19</a:t>
            </a:fld>
            <a:endParaRPr lang="en-US"/>
          </a:p>
        </p:txBody>
      </p:sp>
      <p:pic>
        <p:nvPicPr>
          <p:cNvPr id="8" name="Segnaposto contenuto 6">
            <a:extLst>
              <a:ext uri="{FF2B5EF4-FFF2-40B4-BE49-F238E27FC236}">
                <a16:creationId xmlns:a16="http://schemas.microsoft.com/office/drawing/2014/main" id="{34CFC361-34CC-6B4F-A924-D3D231226297}"/>
              </a:ext>
            </a:extLst>
          </p:cNvPr>
          <p:cNvPicPr>
            <a:picLocks noChangeAspect="1"/>
          </p:cNvPicPr>
          <p:nvPr/>
        </p:nvPicPr>
        <p:blipFill rotWithShape="1">
          <a:blip r:embed="rId2"/>
          <a:srcRect t="72584"/>
          <a:stretch/>
        </p:blipFill>
        <p:spPr>
          <a:xfrm>
            <a:off x="6096000" y="2820410"/>
            <a:ext cx="5406188" cy="2273589"/>
          </a:xfrm>
          <a:prstGeom prst="rect">
            <a:avLst/>
          </a:prstGeom>
        </p:spPr>
      </p:pic>
    </p:spTree>
    <p:extLst>
      <p:ext uri="{BB962C8B-B14F-4D97-AF65-F5344CB8AC3E}">
        <p14:creationId xmlns:p14="http://schemas.microsoft.com/office/powerpoint/2010/main" val="272534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AU" altLang="it-IT"/>
              <a:t>Choreography Diagram</a:t>
            </a:r>
          </a:p>
        </p:txBody>
      </p:sp>
      <p:sp>
        <p:nvSpPr>
          <p:cNvPr id="16386" name="Rectangle 3"/>
          <p:cNvSpPr>
            <a:spLocks noGrp="1" noChangeArrowheads="1"/>
          </p:cNvSpPr>
          <p:nvPr>
            <p:ph sz="quarter" idx="1"/>
          </p:nvPr>
        </p:nvSpPr>
        <p:spPr>
          <a:xfrm>
            <a:off x="1981200" y="1367485"/>
            <a:ext cx="8229600" cy="4937125"/>
          </a:xfrm>
        </p:spPr>
        <p:txBody>
          <a:bodyPr/>
          <a:lstStyle/>
          <a:p>
            <a:pPr>
              <a:buFont typeface="Wingdings 3" charset="2"/>
              <a:buNone/>
            </a:pPr>
            <a:r>
              <a:rPr lang="en-AU" altLang="it-IT" sz="2000"/>
              <a:t>	Focuses on the </a:t>
            </a:r>
            <a:r>
              <a:rPr lang="en-AU" altLang="it-IT" sz="2000" b="1"/>
              <a:t>interactions</a:t>
            </a:r>
            <a:r>
              <a:rPr lang="en-AU" altLang="it-IT" sz="2000"/>
              <a:t> among two or more participants.</a:t>
            </a:r>
          </a:p>
          <a:p>
            <a:pPr>
              <a:buFont typeface="Wingdings 3" charset="2"/>
              <a:buNone/>
            </a:pPr>
            <a:endParaRPr lang="en-AU" altLang="it-IT" sz="2000" dirty="0"/>
          </a:p>
          <a:p>
            <a:pPr lvl="1"/>
            <a:endParaRPr lang="en-AU" altLang="it-IT" sz="2000" dirty="0"/>
          </a:p>
        </p:txBody>
      </p:sp>
      <p:graphicFrame>
        <p:nvGraphicFramePr>
          <p:cNvPr id="16387" name="Object 6"/>
          <p:cNvGraphicFramePr>
            <a:graphicFrameLocks noChangeAspect="1"/>
          </p:cNvGraphicFramePr>
          <p:nvPr/>
        </p:nvGraphicFramePr>
        <p:xfrm>
          <a:off x="3021014" y="1797051"/>
          <a:ext cx="5907087" cy="4295775"/>
        </p:xfrm>
        <a:graphic>
          <a:graphicData uri="http://schemas.openxmlformats.org/presentationml/2006/ole">
            <mc:AlternateContent xmlns:mc="http://schemas.openxmlformats.org/markup-compatibility/2006">
              <mc:Choice xmlns:v="urn:schemas-microsoft-com:vml" Requires="v">
                <p:oleObj spid="_x0000_s6150" name="Visio" r:id="rId4" imgW="8864600" imgH="6756400" progId="Visio.Drawing.11">
                  <p:embed/>
                </p:oleObj>
              </mc:Choice>
              <mc:Fallback>
                <p:oleObj name="Visio" r:id="rId4" imgW="8864600" imgH="67564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1014" y="1797051"/>
                        <a:ext cx="5907087"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3589074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txBox="1">
            <a:spLocks/>
          </p:cNvSpPr>
          <p:nvPr/>
        </p:nvSpPr>
        <p:spPr bwMode="auto">
          <a:xfrm>
            <a:off x="2063750" y="115888"/>
            <a:ext cx="79200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buClr>
                <a:schemeClr val="accent1"/>
              </a:buClr>
              <a:buSzPct val="76000"/>
              <a:buFont typeface="Wingdings 3" charset="2"/>
              <a:buChar char=""/>
              <a:defRPr sz="2600">
                <a:solidFill>
                  <a:schemeClr val="tx1"/>
                </a:solidFill>
                <a:latin typeface="Gill Sans MT" charset="0"/>
                <a:ea typeface="ＭＳ Ｐゴシック" charset="-128"/>
              </a:defRPr>
            </a:lvl1pPr>
            <a:lvl2pPr marL="547688" indent="-273050">
              <a:spcBef>
                <a:spcPts val="500"/>
              </a:spcBef>
              <a:buClr>
                <a:schemeClr val="accent2"/>
              </a:buClr>
              <a:buSzPct val="76000"/>
              <a:buFont typeface="Wingdings 3" charset="2"/>
              <a:buChar char=""/>
              <a:defRPr sz="2300">
                <a:solidFill>
                  <a:schemeClr val="tx2"/>
                </a:solidFill>
                <a:latin typeface="Gill Sans MT" charset="0"/>
                <a:ea typeface="ＭＳ Ｐゴシック" charset="-128"/>
              </a:defRPr>
            </a:lvl2pPr>
            <a:lvl3pPr marL="822325" indent="-228600">
              <a:spcBef>
                <a:spcPts val="500"/>
              </a:spcBef>
              <a:buClr>
                <a:srgbClr val="BCBCBC"/>
              </a:buClr>
              <a:buSzPct val="76000"/>
              <a:buFont typeface="Wingdings 3" charset="2"/>
              <a:buChar char=""/>
              <a:defRPr sz="2000">
                <a:solidFill>
                  <a:schemeClr val="tx1"/>
                </a:solidFill>
                <a:latin typeface="Gill Sans MT" charset="0"/>
                <a:ea typeface="ＭＳ Ｐゴシック" charset="-128"/>
              </a:defRPr>
            </a:lvl3pPr>
            <a:lvl4pPr marL="1096963" indent="-228600">
              <a:spcBef>
                <a:spcPts val="400"/>
              </a:spcBef>
              <a:buClr>
                <a:srgbClr val="8BA2B4"/>
              </a:buClr>
              <a:buSzPct val="70000"/>
              <a:buFont typeface="Wingdings" charset="2"/>
              <a:buChar char=""/>
              <a:defRPr>
                <a:solidFill>
                  <a:schemeClr val="tx1"/>
                </a:solidFill>
                <a:latin typeface="Gill Sans MT" charset="0"/>
                <a:ea typeface="ＭＳ Ｐゴシック" charset="-128"/>
              </a:defRPr>
            </a:lvl4pPr>
            <a:lvl5pPr marL="1371600" indent="-228600">
              <a:spcBef>
                <a:spcPts val="300"/>
              </a:spcBef>
              <a:buClr>
                <a:schemeClr val="accent2"/>
              </a:buClr>
              <a:buSzPct val="70000"/>
              <a:buFont typeface="Wingdings" charset="2"/>
              <a:buChar char=""/>
              <a:defRPr sz="1600">
                <a:solidFill>
                  <a:schemeClr val="tx1"/>
                </a:solidFill>
                <a:latin typeface="Gill Sans MT" charset="0"/>
                <a:ea typeface="ＭＳ Ｐゴシック" charset="-128"/>
              </a:defRPr>
            </a:lvl5pPr>
            <a:lvl6pPr marL="18288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6pPr>
            <a:lvl7pPr marL="22860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7pPr>
            <a:lvl8pPr marL="27432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8pPr>
            <a:lvl9pPr marL="32004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9pPr>
          </a:lstStyle>
          <a:p>
            <a:pPr>
              <a:spcBef>
                <a:spcPct val="0"/>
              </a:spcBef>
              <a:buClrTx/>
              <a:buSzTx/>
              <a:buFontTx/>
              <a:buNone/>
            </a:pPr>
            <a:endParaRPr lang="en-AU" altLang="it-IT" sz="3200" b="1">
              <a:latin typeface="Bookman Old Style" charset="0"/>
            </a:endParaRPr>
          </a:p>
        </p:txBody>
      </p:sp>
      <p:sp>
        <p:nvSpPr>
          <p:cNvPr id="39938" name="Rectangle 3"/>
          <p:cNvSpPr>
            <a:spLocks noChangeArrowheads="1"/>
          </p:cNvSpPr>
          <p:nvPr/>
        </p:nvSpPr>
        <p:spPr bwMode="auto">
          <a:xfrm>
            <a:off x="1524000" y="5969001"/>
            <a:ext cx="9131300" cy="893763"/>
          </a:xfrm>
          <a:prstGeom prst="rect">
            <a:avLst/>
          </a:prstGeom>
          <a:solidFill>
            <a:schemeClr val="bg1"/>
          </a:solidFill>
          <a:ln w="9525">
            <a:solidFill>
              <a:schemeClr val="bg1"/>
            </a:solidFill>
            <a:round/>
            <a:headEnd/>
            <a:tailEnd/>
          </a:ln>
        </p:spPr>
        <p:txBody>
          <a:bodyPr/>
          <a:lstStyle>
            <a:lvl1pPr>
              <a:spcBef>
                <a:spcPts val="600"/>
              </a:spcBef>
              <a:buClr>
                <a:schemeClr val="accent1"/>
              </a:buClr>
              <a:buSzPct val="76000"/>
              <a:buFont typeface="Wingdings 3" charset="2"/>
              <a:buChar char=""/>
              <a:defRPr sz="2600">
                <a:solidFill>
                  <a:schemeClr val="tx1"/>
                </a:solidFill>
                <a:latin typeface="Gill Sans MT" charset="0"/>
                <a:ea typeface="ＭＳ Ｐゴシック" charset="-128"/>
              </a:defRPr>
            </a:lvl1pPr>
            <a:lvl2pPr marL="742950" indent="-285750">
              <a:spcBef>
                <a:spcPts val="500"/>
              </a:spcBef>
              <a:buClr>
                <a:schemeClr val="accent2"/>
              </a:buClr>
              <a:buSzPct val="76000"/>
              <a:buFont typeface="Wingdings 3" charset="2"/>
              <a:buChar char=""/>
              <a:defRPr sz="2300">
                <a:solidFill>
                  <a:schemeClr val="tx2"/>
                </a:solidFill>
                <a:latin typeface="Gill Sans MT" charset="0"/>
                <a:ea typeface="ＭＳ Ｐゴシック" charset="-128"/>
              </a:defRPr>
            </a:lvl2pPr>
            <a:lvl3pPr marL="1143000" indent="-228600">
              <a:spcBef>
                <a:spcPts val="500"/>
              </a:spcBef>
              <a:buClr>
                <a:srgbClr val="BCBCBC"/>
              </a:buClr>
              <a:buSzPct val="76000"/>
              <a:buFont typeface="Wingdings 3" charset="2"/>
              <a:buChar char=""/>
              <a:defRPr sz="2000">
                <a:solidFill>
                  <a:schemeClr val="tx1"/>
                </a:solidFill>
                <a:latin typeface="Gill Sans MT" charset="0"/>
                <a:ea typeface="ＭＳ Ｐゴシック" charset="-128"/>
              </a:defRPr>
            </a:lvl3pPr>
            <a:lvl4pPr marL="1600200" indent="-228600">
              <a:spcBef>
                <a:spcPts val="400"/>
              </a:spcBef>
              <a:buClr>
                <a:srgbClr val="8BA2B4"/>
              </a:buClr>
              <a:buSzPct val="70000"/>
              <a:buFont typeface="Wingdings" charset="2"/>
              <a:buChar char=""/>
              <a:defRPr>
                <a:solidFill>
                  <a:schemeClr val="tx1"/>
                </a:solidFill>
                <a:latin typeface="Gill Sans MT" charset="0"/>
                <a:ea typeface="ＭＳ Ｐゴシック" charset="-128"/>
              </a:defRPr>
            </a:lvl4pPr>
            <a:lvl5pPr marL="2057400" indent="-228600">
              <a:spcBef>
                <a:spcPts val="300"/>
              </a:spcBef>
              <a:buClr>
                <a:schemeClr val="accent2"/>
              </a:buClr>
              <a:buSzPct val="70000"/>
              <a:buFont typeface="Wingdings" charset="2"/>
              <a:buChar char=""/>
              <a:defRPr sz="1600">
                <a:solidFill>
                  <a:schemeClr val="tx1"/>
                </a:solidFill>
                <a:latin typeface="Gill Sans MT" charset="0"/>
                <a:ea typeface="ＭＳ Ｐゴシック" charset="-128"/>
              </a:defRPr>
            </a:lvl5pPr>
            <a:lvl6pPr marL="25146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6pPr>
            <a:lvl7pPr marL="29718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7pPr>
            <a:lvl8pPr marL="34290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8pPr>
            <a:lvl9pPr marL="38862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9pPr>
          </a:lstStyle>
          <a:p>
            <a:pPr>
              <a:spcBef>
                <a:spcPct val="0"/>
              </a:spcBef>
              <a:buClrTx/>
              <a:buSzTx/>
              <a:buFontTx/>
              <a:buNone/>
            </a:pPr>
            <a:endParaRPr lang="en-AU" altLang="it-IT" sz="2200" u="sng">
              <a:solidFill>
                <a:schemeClr val="bg1"/>
              </a:solidFill>
              <a:latin typeface="Arial" charset="0"/>
            </a:endParaRPr>
          </a:p>
        </p:txBody>
      </p:sp>
      <p:sp>
        <p:nvSpPr>
          <p:cNvPr id="39939" name="Titolo 1"/>
          <p:cNvSpPr>
            <a:spLocks noGrp="1"/>
          </p:cNvSpPr>
          <p:nvPr>
            <p:ph type="title"/>
          </p:nvPr>
        </p:nvSpPr>
        <p:spPr/>
        <p:txBody>
          <a:bodyPr/>
          <a:lstStyle/>
          <a:p>
            <a:r>
              <a:rPr lang="it-IT" altLang="it-IT"/>
              <a:t>Example: Choreography</a:t>
            </a:r>
          </a:p>
        </p:txBody>
      </p:sp>
      <p:sp>
        <p:nvSpPr>
          <p:cNvPr id="39940" name="Content Placeholder 2"/>
          <p:cNvSpPr>
            <a:spLocks noGrp="1"/>
          </p:cNvSpPr>
          <p:nvPr>
            <p:ph sz="quarter" idx="1"/>
          </p:nvPr>
        </p:nvSpPr>
        <p:spPr>
          <a:xfrm>
            <a:off x="597243" y="1409208"/>
            <a:ext cx="8229600" cy="4937125"/>
          </a:xfrm>
        </p:spPr>
        <p:txBody>
          <a:bodyPr/>
          <a:lstStyle/>
          <a:p>
            <a:pPr marL="0" indent="0">
              <a:buNone/>
            </a:pPr>
            <a:r>
              <a:rPr lang="en-US" altLang="it-IT"/>
              <a:t>Use this diagram as a template to build the corresponding collaboration diagram</a:t>
            </a:r>
            <a:endParaRPr lang="en-AU" altLang="it-IT" dirty="0"/>
          </a:p>
        </p:txBody>
      </p:sp>
      <p:pic>
        <p:nvPicPr>
          <p:cNvPr id="3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462" y="2414573"/>
            <a:ext cx="5919595" cy="407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19097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4" name="Footer Placeholder 3"/>
          <p:cNvSpPr>
            <a:spLocks noGrp="1"/>
          </p:cNvSpPr>
          <p:nvPr>
            <p:ph type="ftr" sz="quarter" idx="11"/>
          </p:nvPr>
        </p:nvSpPr>
        <p:spPr/>
        <p:txBody>
          <a:bodyPr/>
          <a:lstStyle/>
          <a:p>
            <a:r>
              <a:rPr lang="en-US"/>
              <a:t>Enterprise and Business Process Modelling</a:t>
            </a:r>
          </a:p>
        </p:txBody>
      </p:sp>
      <p:sp>
        <p:nvSpPr>
          <p:cNvPr id="5" name="Slide Number Placeholder 4"/>
          <p:cNvSpPr>
            <a:spLocks noGrp="1"/>
          </p:cNvSpPr>
          <p:nvPr>
            <p:ph type="sldNum" sz="quarter" idx="12"/>
          </p:nvPr>
        </p:nvSpPr>
        <p:spPr/>
        <p:txBody>
          <a:bodyPr/>
          <a:lstStyle/>
          <a:p>
            <a:fld id="{4927B94F-E767-414E-9D88-9ED62DF7F377}" type="slidenum">
              <a:rPr lang="en-US" smtClean="0"/>
              <a:t>21</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2732" y="676275"/>
            <a:ext cx="7594600" cy="60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9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AU" altLang="it-IT"/>
              <a:t>Choreography Diagram (cont’ed)</a:t>
            </a:r>
          </a:p>
        </p:txBody>
      </p:sp>
      <p:sp>
        <p:nvSpPr>
          <p:cNvPr id="18434" name="Rectangle 3"/>
          <p:cNvSpPr>
            <a:spLocks noGrp="1" noChangeArrowheads="1"/>
          </p:cNvSpPr>
          <p:nvPr>
            <p:ph sz="quarter" idx="1"/>
          </p:nvPr>
        </p:nvSpPr>
        <p:spPr>
          <a:xfrm>
            <a:off x="1981200" y="1219201"/>
            <a:ext cx="8229600" cy="4937125"/>
          </a:xfrm>
        </p:spPr>
        <p:txBody>
          <a:bodyPr/>
          <a:lstStyle/>
          <a:p>
            <a:pPr>
              <a:buFont typeface="Wingdings 3" charset="2"/>
              <a:buNone/>
            </a:pPr>
            <a:r>
              <a:rPr lang="en-AU" altLang="it-IT" sz="2000"/>
              <a:t>	</a:t>
            </a:r>
          </a:p>
          <a:p>
            <a:pPr>
              <a:buFont typeface="Wingdings 3" charset="2"/>
              <a:buNone/>
            </a:pPr>
            <a:endParaRPr lang="en-AU" altLang="it-IT" sz="2000"/>
          </a:p>
          <a:p>
            <a:pPr lvl="1"/>
            <a:endParaRPr lang="en-AU" altLang="it-IT" sz="2000"/>
          </a:p>
        </p:txBody>
      </p:sp>
      <p:graphicFrame>
        <p:nvGraphicFramePr>
          <p:cNvPr id="18435" name="Object 3"/>
          <p:cNvGraphicFramePr>
            <a:graphicFrameLocks noChangeAspect="1"/>
          </p:cNvGraphicFramePr>
          <p:nvPr/>
        </p:nvGraphicFramePr>
        <p:xfrm>
          <a:off x="3141664" y="1508125"/>
          <a:ext cx="6345237" cy="4832350"/>
        </p:xfrm>
        <a:graphic>
          <a:graphicData uri="http://schemas.openxmlformats.org/presentationml/2006/ole">
            <mc:AlternateContent xmlns:mc="http://schemas.openxmlformats.org/markup-compatibility/2006">
              <mc:Choice xmlns:v="urn:schemas-microsoft-com:vml" Requires="v">
                <p:oleObj spid="_x0000_s8198" name="Visio" r:id="rId4" imgW="8864600" imgH="6756400" progId="Visio.Drawing.11">
                  <p:embed/>
                </p:oleObj>
              </mc:Choice>
              <mc:Fallback>
                <p:oleObj name="Visio" r:id="rId4" imgW="8864600" imgH="67564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664" y="1508125"/>
                        <a:ext cx="634523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ounded Rectangular Callout 8"/>
          <p:cNvSpPr/>
          <p:nvPr/>
        </p:nvSpPr>
        <p:spPr bwMode="auto">
          <a:xfrm>
            <a:off x="1970088" y="4760914"/>
            <a:ext cx="1727200" cy="828675"/>
          </a:xfrm>
          <a:prstGeom prst="wedgeRoundRectCallout">
            <a:avLst>
              <a:gd name="adj1" fmla="val 63452"/>
              <a:gd name="adj2" fmla="val -109257"/>
              <a:gd name="adj3" fmla="val 16667"/>
            </a:avLst>
          </a:prstGeom>
          <a:solidFill>
            <a:schemeClr val="accent2">
              <a:lumMod val="20000"/>
              <a:lumOff val="80000"/>
            </a:schemeClr>
          </a:solidFill>
          <a:ln w="12700" cap="flat" cmpd="sng" algn="ctr">
            <a:solidFill>
              <a:schemeClr val="tx1"/>
            </a:solidFill>
            <a:prstDash val="solid"/>
            <a:round/>
            <a:headEnd type="none" w="sm" len="sm"/>
            <a:tailEnd type="none" w="sm" len="sm"/>
          </a:ln>
          <a:effectLst/>
        </p:spPr>
        <p:txBody>
          <a:bodyPr/>
          <a:lstStyle/>
          <a:p>
            <a:pPr algn="ctr">
              <a:tabLst>
                <a:tab pos="177800" algn="l"/>
              </a:tabLst>
              <a:defRPr/>
            </a:pPr>
            <a:r>
              <a:rPr lang="en-AU" sz="1600" dirty="0">
                <a:latin typeface="Calibri" pitchFamily="34" charset="0"/>
              </a:rPr>
              <a:t>Interactions can be explicitly captured</a:t>
            </a:r>
          </a:p>
        </p:txBody>
      </p:sp>
    </p:spTree>
    <p:extLst>
      <p:ext uri="{BB962C8B-B14F-4D97-AF65-F5344CB8AC3E}">
        <p14:creationId xmlns:p14="http://schemas.microsoft.com/office/powerpoint/2010/main" val="15604548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AU" altLang="it-IT"/>
              <a:t>Choreography Diagram (cont’ed)</a:t>
            </a:r>
          </a:p>
        </p:txBody>
      </p:sp>
      <p:graphicFrame>
        <p:nvGraphicFramePr>
          <p:cNvPr id="20482" name="Object 2"/>
          <p:cNvGraphicFramePr>
            <a:graphicFrameLocks noChangeAspect="1"/>
          </p:cNvGraphicFramePr>
          <p:nvPr/>
        </p:nvGraphicFramePr>
        <p:xfrm>
          <a:off x="2251075" y="1631950"/>
          <a:ext cx="7646988" cy="4533900"/>
        </p:xfrm>
        <a:graphic>
          <a:graphicData uri="http://schemas.openxmlformats.org/presentationml/2006/ole">
            <mc:AlternateContent xmlns:mc="http://schemas.openxmlformats.org/markup-compatibility/2006">
              <mc:Choice xmlns:v="urn:schemas-microsoft-com:vml" Requires="v">
                <p:oleObj spid="_x0000_s10246" name="Visio" r:id="rId4" imgW="6845300" imgH="3759200" progId="Visio.Drawing.11">
                  <p:embed/>
                </p:oleObj>
              </mc:Choice>
              <mc:Fallback>
                <p:oleObj name="Visio" r:id="rId4" imgW="6845300" imgH="375920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075" y="1631950"/>
                        <a:ext cx="7646988"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0467941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AU" altLang="it-IT"/>
              <a:t>Choreography Task</a:t>
            </a:r>
          </a:p>
        </p:txBody>
      </p:sp>
      <p:sp>
        <p:nvSpPr>
          <p:cNvPr id="3" name="Content Placeholder 2"/>
          <p:cNvSpPr>
            <a:spLocks noGrp="1"/>
          </p:cNvSpPr>
          <p:nvPr>
            <p:ph idx="1"/>
          </p:nvPr>
        </p:nvSpPr>
        <p:spPr>
          <a:xfrm>
            <a:off x="838200" y="1690687"/>
            <a:ext cx="9347201" cy="3876675"/>
          </a:xfrm>
        </p:spPr>
        <p:txBody>
          <a:bodyPr/>
          <a:lstStyle/>
          <a:p>
            <a:pPr>
              <a:defRPr/>
            </a:pPr>
            <a:r>
              <a:rPr lang="en-US" dirty="0"/>
              <a:t>Atomic activity</a:t>
            </a:r>
          </a:p>
          <a:p>
            <a:pPr>
              <a:defRPr/>
            </a:pPr>
            <a:r>
              <a:rPr lang="en-US" dirty="0"/>
              <a:t>Represents an </a:t>
            </a:r>
            <a:r>
              <a:rPr lang="en-US" u="sng" dirty="0"/>
              <a:t>interaction</a:t>
            </a:r>
            <a:r>
              <a:rPr lang="en-US" dirty="0"/>
              <a:t> between two business parties</a:t>
            </a:r>
          </a:p>
          <a:p>
            <a:pPr>
              <a:defRPr/>
            </a:pPr>
            <a:r>
              <a:rPr lang="en-US" dirty="0"/>
              <a:t>Either </a:t>
            </a:r>
            <a:r>
              <a:rPr lang="en-US" u="sng" dirty="0"/>
              <a:t>one-way</a:t>
            </a:r>
            <a:r>
              <a:rPr lang="en-US" dirty="0"/>
              <a:t> (asynchronous) or </a:t>
            </a:r>
            <a:r>
              <a:rPr lang="en-US" u="sng" dirty="0"/>
              <a:t>two-way </a:t>
            </a:r>
            <a:r>
              <a:rPr lang="en-US" dirty="0"/>
              <a:t>(synchronous)</a:t>
            </a:r>
          </a:p>
          <a:p>
            <a:pPr>
              <a:defRPr/>
            </a:pPr>
            <a:r>
              <a:rPr lang="en-US" dirty="0"/>
              <a:t>Distinction between initiating and receiving party</a:t>
            </a:r>
          </a:p>
          <a:p>
            <a:pPr marL="0" indent="0">
              <a:buNone/>
              <a:defRPr/>
            </a:pPr>
            <a:endParaRPr lang="en-US" dirty="0"/>
          </a:p>
        </p:txBody>
      </p:sp>
      <p:graphicFrame>
        <p:nvGraphicFramePr>
          <p:cNvPr id="22531" name="Object 2"/>
          <p:cNvGraphicFramePr>
            <a:graphicFrameLocks noGrp="1" noChangeAspect="1"/>
          </p:cNvGraphicFramePr>
          <p:nvPr/>
        </p:nvGraphicFramePr>
        <p:xfrm>
          <a:off x="4943475" y="4057651"/>
          <a:ext cx="2089150" cy="1812925"/>
        </p:xfrm>
        <a:graphic>
          <a:graphicData uri="http://schemas.openxmlformats.org/presentationml/2006/ole">
            <mc:AlternateContent xmlns:mc="http://schemas.openxmlformats.org/markup-compatibility/2006">
              <mc:Choice xmlns:v="urn:schemas-microsoft-com:vml" Requires="v">
                <p:oleObj spid="_x0000_s12294" name="Visio" r:id="rId3" imgW="1155700" imgH="990600" progId="Visio.Drawing.11">
                  <p:embed/>
                </p:oleObj>
              </mc:Choice>
              <mc:Fallback>
                <p:oleObj name="Visio" r:id="rId3" imgW="1155700" imgH="990600"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4057651"/>
                        <a:ext cx="20891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545246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AU" altLang="it-IT"/>
              <a:t>Choreography Task</a:t>
            </a:r>
          </a:p>
        </p:txBody>
      </p:sp>
      <p:sp>
        <p:nvSpPr>
          <p:cNvPr id="3" name="Content Placeholder 2"/>
          <p:cNvSpPr>
            <a:spLocks noGrp="1"/>
          </p:cNvSpPr>
          <p:nvPr>
            <p:ph sz="quarter" idx="1"/>
          </p:nvPr>
        </p:nvSpPr>
        <p:spPr>
          <a:xfrm>
            <a:off x="838200" y="1690688"/>
            <a:ext cx="9372600" cy="4465638"/>
          </a:xfrm>
        </p:spPr>
        <p:txBody>
          <a:bodyPr/>
          <a:lstStyle/>
          <a:p>
            <a:pPr>
              <a:defRPr/>
            </a:pPr>
            <a:r>
              <a:rPr lang="en-US" dirty="0"/>
              <a:t>Band of initiating party unfilled</a:t>
            </a:r>
          </a:p>
          <a:p>
            <a:pPr>
              <a:defRPr/>
            </a:pPr>
            <a:r>
              <a:rPr lang="en-US" dirty="0"/>
              <a:t>Message icons optional</a:t>
            </a:r>
          </a:p>
          <a:p>
            <a:pPr marL="0" indent="0">
              <a:buNone/>
              <a:defRPr/>
            </a:pPr>
            <a:br>
              <a:rPr lang="en-US" sz="600" dirty="0"/>
            </a:br>
            <a:r>
              <a:rPr lang="en-US" sz="1050" dirty="0"/>
              <a:t>       </a:t>
            </a:r>
          </a:p>
          <a:p>
            <a:pPr marL="0" indent="0">
              <a:buNone/>
              <a:defRPr/>
            </a:pPr>
            <a:endParaRPr lang="en-US" sz="1050" dirty="0"/>
          </a:p>
          <a:p>
            <a:pPr marL="0" indent="0">
              <a:buNone/>
              <a:defRPr/>
            </a:pPr>
            <a:r>
              <a:rPr lang="en-US" sz="1050" dirty="0"/>
              <a:t> </a:t>
            </a:r>
            <a:r>
              <a:rPr lang="en-US" sz="1800" u="sng" dirty="0"/>
              <a:t>Choreography Task</a:t>
            </a:r>
            <a:r>
              <a:rPr lang="en-US" sz="1800" dirty="0"/>
              <a:t>		</a:t>
            </a:r>
            <a:r>
              <a:rPr lang="en-US" sz="1800" u="sng" dirty="0"/>
              <a:t>Collaboration View</a:t>
            </a:r>
          </a:p>
        </p:txBody>
      </p:sp>
      <p:graphicFrame>
        <p:nvGraphicFramePr>
          <p:cNvPr id="23555" name="Object 2"/>
          <p:cNvGraphicFramePr>
            <a:graphicFrameLocks noGrp="1" noChangeAspect="1"/>
          </p:cNvGraphicFramePr>
          <p:nvPr>
            <p:extLst>
              <p:ext uri="{D42A27DB-BD31-4B8C-83A1-F6EECF244321}">
                <p14:modId xmlns:p14="http://schemas.microsoft.com/office/powerpoint/2010/main" val="533162446"/>
              </p:ext>
            </p:extLst>
          </p:nvPr>
        </p:nvGraphicFramePr>
        <p:xfrm>
          <a:off x="2981202" y="3778168"/>
          <a:ext cx="1533525" cy="2638425"/>
        </p:xfrm>
        <a:graphic>
          <a:graphicData uri="http://schemas.openxmlformats.org/presentationml/2006/ole">
            <mc:AlternateContent xmlns:mc="http://schemas.openxmlformats.org/markup-compatibility/2006">
              <mc:Choice xmlns:v="urn:schemas-microsoft-com:vml" Requires="v">
                <p:oleObj spid="_x0000_s13323" name="Visio" r:id="rId3" imgW="1257300" imgH="2133600" progId="Visio.Drawing.11">
                  <p:embed/>
                </p:oleObj>
              </mc:Choice>
              <mc:Fallback>
                <p:oleObj name="Visio" r:id="rId3" imgW="1257300" imgH="2133600"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202" y="3778168"/>
                        <a:ext cx="1533525"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6" name="Object 2"/>
          <p:cNvGraphicFramePr>
            <a:graphicFrameLocks noGrp="1" noChangeAspect="1"/>
          </p:cNvGraphicFramePr>
          <p:nvPr>
            <p:extLst>
              <p:ext uri="{D42A27DB-BD31-4B8C-83A1-F6EECF244321}">
                <p14:modId xmlns:p14="http://schemas.microsoft.com/office/powerpoint/2010/main" val="350896844"/>
              </p:ext>
            </p:extLst>
          </p:nvPr>
        </p:nvGraphicFramePr>
        <p:xfrm>
          <a:off x="5418014" y="3717842"/>
          <a:ext cx="4659313" cy="2997200"/>
        </p:xfrm>
        <a:graphic>
          <a:graphicData uri="http://schemas.openxmlformats.org/presentationml/2006/ole">
            <mc:AlternateContent xmlns:mc="http://schemas.openxmlformats.org/markup-compatibility/2006">
              <mc:Choice xmlns:v="urn:schemas-microsoft-com:vml" Requires="v">
                <p:oleObj spid="_x0000_s13324" name="Visio" r:id="rId5" imgW="4216400" imgH="2616200" progId="Visio.Drawing.11">
                  <p:embed/>
                </p:oleObj>
              </mc:Choice>
              <mc:Fallback>
                <p:oleObj name="Visio" r:id="rId5" imgW="4216400" imgH="2616200" progId="Visio.Drawing.11">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8014" y="3717842"/>
                        <a:ext cx="4659313"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3515240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AU" altLang="it-IT"/>
              <a:t>Basic Choreography Elements</a:t>
            </a:r>
          </a:p>
        </p:txBody>
      </p:sp>
      <p:graphicFrame>
        <p:nvGraphicFramePr>
          <p:cNvPr id="24578" name="Object 2"/>
          <p:cNvGraphicFramePr>
            <a:graphicFrameLocks noGrp="1" noChangeAspect="1"/>
          </p:cNvGraphicFramePr>
          <p:nvPr>
            <p:extLst>
              <p:ext uri="{D42A27DB-BD31-4B8C-83A1-F6EECF244321}">
                <p14:modId xmlns:p14="http://schemas.microsoft.com/office/powerpoint/2010/main" val="1863672878"/>
              </p:ext>
            </p:extLst>
          </p:nvPr>
        </p:nvGraphicFramePr>
        <p:xfrm>
          <a:off x="2503745" y="1929413"/>
          <a:ext cx="7085012" cy="4171950"/>
        </p:xfrm>
        <a:graphic>
          <a:graphicData uri="http://schemas.openxmlformats.org/presentationml/2006/ole">
            <mc:AlternateContent xmlns:mc="http://schemas.openxmlformats.org/markup-compatibility/2006">
              <mc:Choice xmlns:v="urn:schemas-microsoft-com:vml" Requires="v">
                <p:oleObj spid="_x0000_s14342" name="Visio" r:id="rId3" imgW="6286500" imgH="3619500" progId="Visio.Drawing.11">
                  <p:embed/>
                </p:oleObj>
              </mc:Choice>
              <mc:Fallback>
                <p:oleObj name="Visio" r:id="rId3" imgW="6286500" imgH="3619500" progId="Visio.Drawing.11">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745" y="1929413"/>
                        <a:ext cx="7085012"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1277885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42550"/>
            <a:ext cx="8926514" cy="691980"/>
          </a:xfrm>
        </p:spPr>
        <p:txBody>
          <a:bodyPr>
            <a:normAutofit fontScale="90000"/>
          </a:bodyPr>
          <a:lstStyle/>
          <a:p>
            <a:pPr>
              <a:defRPr/>
            </a:pPr>
            <a:r>
              <a:rPr lang="en-AU" dirty="0"/>
              <a:t>Choreography Sequencing Constraints</a:t>
            </a:r>
          </a:p>
        </p:txBody>
      </p:sp>
      <p:sp>
        <p:nvSpPr>
          <p:cNvPr id="25602" name="Content Placeholder 4"/>
          <p:cNvSpPr>
            <a:spLocks noGrp="1"/>
          </p:cNvSpPr>
          <p:nvPr>
            <p:ph idx="1"/>
          </p:nvPr>
        </p:nvSpPr>
        <p:spPr>
          <a:xfrm>
            <a:off x="716692" y="1927654"/>
            <a:ext cx="9494108" cy="4228672"/>
          </a:xfrm>
        </p:spPr>
        <p:txBody>
          <a:bodyPr/>
          <a:lstStyle/>
          <a:p>
            <a:pPr marL="0" indent="0">
              <a:buNone/>
            </a:pPr>
            <a:r>
              <a:rPr lang="en-AU" altLang="it-IT"/>
              <a:t>The initiator of a Choreography Activity must have been involved in the previous Activity (excluding first activity)</a:t>
            </a:r>
            <a:br>
              <a:rPr lang="en-AU" altLang="it-IT"/>
            </a:br>
            <a:endParaRPr lang="en-AU" altLang="it-IT" sz="1100"/>
          </a:p>
          <a:p>
            <a:pPr marL="0" indent="0" algn="ctr">
              <a:buNone/>
            </a:pPr>
            <a:r>
              <a:rPr lang="en-AU" altLang="it-IT" sz="3200" b="1" i="1" dirty="0">
                <a:solidFill>
                  <a:srgbClr val="FF0000"/>
                </a:solidFill>
              </a:rPr>
              <a:t>Why?!</a:t>
            </a:r>
          </a:p>
        </p:txBody>
      </p:sp>
      <p:pic>
        <p:nvPicPr>
          <p:cNvPr id="25603" name="Picture 7" descr="_choreography_sequencing_wro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3263" y="4114801"/>
            <a:ext cx="5465762"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8"/>
          <p:cNvSpPr txBox="1">
            <a:spLocks noChangeArrowheads="1"/>
          </p:cNvSpPr>
          <p:nvPr/>
        </p:nvSpPr>
        <p:spPr bwMode="auto">
          <a:xfrm>
            <a:off x="7437012" y="5387976"/>
            <a:ext cx="29658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6000"/>
              <a:buFont typeface="Wingdings 3" charset="2"/>
              <a:buChar char=""/>
              <a:defRPr sz="2600">
                <a:solidFill>
                  <a:schemeClr val="tx1"/>
                </a:solidFill>
                <a:latin typeface="Gill Sans MT" charset="0"/>
                <a:ea typeface="ＭＳ Ｐゴシック" charset="-128"/>
              </a:defRPr>
            </a:lvl1pPr>
            <a:lvl2pPr marL="742950" indent="-285750">
              <a:spcBef>
                <a:spcPts val="500"/>
              </a:spcBef>
              <a:buClr>
                <a:schemeClr val="accent2"/>
              </a:buClr>
              <a:buSzPct val="76000"/>
              <a:buFont typeface="Wingdings 3" charset="2"/>
              <a:buChar char=""/>
              <a:defRPr sz="2300">
                <a:solidFill>
                  <a:schemeClr val="tx2"/>
                </a:solidFill>
                <a:latin typeface="Gill Sans MT" charset="0"/>
                <a:ea typeface="ＭＳ Ｐゴシック" charset="-128"/>
              </a:defRPr>
            </a:lvl2pPr>
            <a:lvl3pPr marL="1143000" indent="-228600">
              <a:spcBef>
                <a:spcPts val="500"/>
              </a:spcBef>
              <a:buClr>
                <a:srgbClr val="BCBCBC"/>
              </a:buClr>
              <a:buSzPct val="76000"/>
              <a:buFont typeface="Wingdings 3" charset="2"/>
              <a:buChar char=""/>
              <a:defRPr sz="2000">
                <a:solidFill>
                  <a:schemeClr val="tx1"/>
                </a:solidFill>
                <a:latin typeface="Gill Sans MT" charset="0"/>
                <a:ea typeface="ＭＳ Ｐゴシック" charset="-128"/>
              </a:defRPr>
            </a:lvl3pPr>
            <a:lvl4pPr marL="1600200" indent="-228600">
              <a:spcBef>
                <a:spcPts val="400"/>
              </a:spcBef>
              <a:buClr>
                <a:srgbClr val="8BA2B4"/>
              </a:buClr>
              <a:buSzPct val="70000"/>
              <a:buFont typeface="Wingdings" charset="2"/>
              <a:buChar char=""/>
              <a:defRPr>
                <a:solidFill>
                  <a:schemeClr val="tx1"/>
                </a:solidFill>
                <a:latin typeface="Gill Sans MT" charset="0"/>
                <a:ea typeface="ＭＳ Ｐゴシック" charset="-128"/>
              </a:defRPr>
            </a:lvl4pPr>
            <a:lvl5pPr marL="2057400" indent="-228600">
              <a:spcBef>
                <a:spcPts val="300"/>
              </a:spcBef>
              <a:buClr>
                <a:schemeClr val="accent2"/>
              </a:buClr>
              <a:buSzPct val="70000"/>
              <a:buFont typeface="Wingdings" charset="2"/>
              <a:buChar char=""/>
              <a:defRPr sz="1600">
                <a:solidFill>
                  <a:schemeClr val="tx1"/>
                </a:solidFill>
                <a:latin typeface="Gill Sans MT" charset="0"/>
                <a:ea typeface="ＭＳ Ｐゴシック" charset="-128"/>
              </a:defRPr>
            </a:lvl5pPr>
            <a:lvl6pPr marL="25146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6pPr>
            <a:lvl7pPr marL="29718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7pPr>
            <a:lvl8pPr marL="34290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8pPr>
            <a:lvl9pPr marL="38862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9pPr>
          </a:lstStyle>
          <a:p>
            <a:pPr algn="r">
              <a:spcBef>
                <a:spcPct val="0"/>
              </a:spcBef>
              <a:buClrTx/>
              <a:buSzTx/>
              <a:buFontTx/>
              <a:buNone/>
            </a:pPr>
            <a:r>
              <a:rPr lang="en-AU" altLang="it-IT" sz="900">
                <a:latin typeface="Verdana" charset="0"/>
              </a:rPr>
              <a:t>Business Process Model and Notation, Page 338</a:t>
            </a:r>
          </a:p>
          <a:p>
            <a:pPr algn="r">
              <a:spcBef>
                <a:spcPct val="0"/>
              </a:spcBef>
              <a:buClrTx/>
              <a:buSzTx/>
              <a:buFontTx/>
              <a:buNone/>
            </a:pPr>
            <a:r>
              <a:rPr lang="en-AU" altLang="it-IT" sz="900">
                <a:latin typeface="Verdana" charset="0"/>
              </a:rPr>
              <a:t>OMG Document Number: formal/2011-01-03</a:t>
            </a:r>
          </a:p>
          <a:p>
            <a:pPr algn="r">
              <a:spcBef>
                <a:spcPct val="0"/>
              </a:spcBef>
              <a:buClrTx/>
              <a:buSzTx/>
              <a:buFontTx/>
              <a:buNone/>
            </a:pPr>
            <a:r>
              <a:rPr lang="en-AU" altLang="it-IT" sz="900">
                <a:latin typeface="Verdana" charset="0"/>
              </a:rPr>
              <a:t>January 2011</a:t>
            </a:r>
          </a:p>
        </p:txBody>
      </p:sp>
    </p:spTree>
    <p:extLst>
      <p:ext uri="{BB962C8B-B14F-4D97-AF65-F5344CB8AC3E}">
        <p14:creationId xmlns:p14="http://schemas.microsoft.com/office/powerpoint/2010/main" val="161187566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AU" altLang="it-IT"/>
              <a:t>Choreography Sequencing Constraints</a:t>
            </a:r>
          </a:p>
        </p:txBody>
      </p:sp>
      <p:pic>
        <p:nvPicPr>
          <p:cNvPr id="26626" name="Content Placeholder 5" descr="_choreography_sequencing_wrong_collaboration_biew.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594101" y="1700214"/>
            <a:ext cx="4716463" cy="3989387"/>
          </a:xfrm>
        </p:spPr>
      </p:pic>
      <p:sp>
        <p:nvSpPr>
          <p:cNvPr id="26627" name="Rounded Rectangle 7"/>
          <p:cNvSpPr>
            <a:spLocks noChangeArrowheads="1"/>
          </p:cNvSpPr>
          <p:nvPr/>
        </p:nvSpPr>
        <p:spPr bwMode="auto">
          <a:xfrm>
            <a:off x="6869113" y="1589089"/>
            <a:ext cx="1306512" cy="4213225"/>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600"/>
              </a:spcBef>
              <a:buClr>
                <a:schemeClr val="accent1"/>
              </a:buClr>
              <a:buSzPct val="76000"/>
              <a:buFont typeface="Wingdings 3" charset="2"/>
              <a:buChar char=""/>
              <a:defRPr sz="2600">
                <a:solidFill>
                  <a:schemeClr val="tx1"/>
                </a:solidFill>
                <a:latin typeface="Gill Sans MT" charset="0"/>
                <a:ea typeface="ＭＳ Ｐゴシック" charset="-128"/>
              </a:defRPr>
            </a:lvl1pPr>
            <a:lvl2pPr marL="742950" indent="-285750">
              <a:spcBef>
                <a:spcPts val="500"/>
              </a:spcBef>
              <a:buClr>
                <a:schemeClr val="accent2"/>
              </a:buClr>
              <a:buSzPct val="76000"/>
              <a:buFont typeface="Wingdings 3" charset="2"/>
              <a:buChar char=""/>
              <a:defRPr sz="2300">
                <a:solidFill>
                  <a:schemeClr val="tx2"/>
                </a:solidFill>
                <a:latin typeface="Gill Sans MT" charset="0"/>
                <a:ea typeface="ＭＳ Ｐゴシック" charset="-128"/>
              </a:defRPr>
            </a:lvl2pPr>
            <a:lvl3pPr marL="1143000" indent="-228600">
              <a:spcBef>
                <a:spcPts val="500"/>
              </a:spcBef>
              <a:buClr>
                <a:srgbClr val="BCBCBC"/>
              </a:buClr>
              <a:buSzPct val="76000"/>
              <a:buFont typeface="Wingdings 3" charset="2"/>
              <a:buChar char=""/>
              <a:defRPr sz="2000">
                <a:solidFill>
                  <a:schemeClr val="tx1"/>
                </a:solidFill>
                <a:latin typeface="Gill Sans MT" charset="0"/>
                <a:ea typeface="ＭＳ Ｐゴシック" charset="-128"/>
              </a:defRPr>
            </a:lvl3pPr>
            <a:lvl4pPr marL="1600200" indent="-228600">
              <a:spcBef>
                <a:spcPts val="400"/>
              </a:spcBef>
              <a:buClr>
                <a:srgbClr val="8BA2B4"/>
              </a:buClr>
              <a:buSzPct val="70000"/>
              <a:buFont typeface="Wingdings" charset="2"/>
              <a:buChar char=""/>
              <a:defRPr>
                <a:solidFill>
                  <a:schemeClr val="tx1"/>
                </a:solidFill>
                <a:latin typeface="Gill Sans MT" charset="0"/>
                <a:ea typeface="ＭＳ Ｐゴシック" charset="-128"/>
              </a:defRPr>
            </a:lvl4pPr>
            <a:lvl5pPr marL="2057400" indent="-228600">
              <a:spcBef>
                <a:spcPts val="300"/>
              </a:spcBef>
              <a:buClr>
                <a:schemeClr val="accent2"/>
              </a:buClr>
              <a:buSzPct val="70000"/>
              <a:buFont typeface="Wingdings" charset="2"/>
              <a:buChar char=""/>
              <a:defRPr sz="1600">
                <a:solidFill>
                  <a:schemeClr val="tx1"/>
                </a:solidFill>
                <a:latin typeface="Gill Sans MT" charset="0"/>
                <a:ea typeface="ＭＳ Ｐゴシック" charset="-128"/>
              </a:defRPr>
            </a:lvl5pPr>
            <a:lvl6pPr marL="25146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6pPr>
            <a:lvl7pPr marL="29718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7pPr>
            <a:lvl8pPr marL="34290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8pPr>
            <a:lvl9pPr marL="38862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9pPr>
          </a:lstStyle>
          <a:p>
            <a:pPr>
              <a:spcBef>
                <a:spcPct val="0"/>
              </a:spcBef>
              <a:buClrTx/>
              <a:buSzTx/>
              <a:buFontTx/>
              <a:buNone/>
            </a:pPr>
            <a:endParaRPr lang="en-AU" altLang="it-IT" sz="2200" u="sng">
              <a:latin typeface="Arial" charset="0"/>
            </a:endParaRPr>
          </a:p>
        </p:txBody>
      </p:sp>
      <p:sp>
        <p:nvSpPr>
          <p:cNvPr id="26628" name="TextBox 8"/>
          <p:cNvSpPr txBox="1">
            <a:spLocks noChangeArrowheads="1"/>
          </p:cNvSpPr>
          <p:nvPr/>
        </p:nvSpPr>
        <p:spPr bwMode="auto">
          <a:xfrm>
            <a:off x="8480426" y="5127626"/>
            <a:ext cx="205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charset="2"/>
              <a:buChar char=""/>
              <a:defRPr sz="2600">
                <a:solidFill>
                  <a:schemeClr val="tx1"/>
                </a:solidFill>
                <a:latin typeface="Gill Sans MT" charset="0"/>
                <a:ea typeface="ＭＳ Ｐゴシック" charset="-128"/>
              </a:defRPr>
            </a:lvl1pPr>
            <a:lvl2pPr marL="742950" indent="-285750">
              <a:spcBef>
                <a:spcPts val="500"/>
              </a:spcBef>
              <a:buClr>
                <a:schemeClr val="accent2"/>
              </a:buClr>
              <a:buSzPct val="76000"/>
              <a:buFont typeface="Wingdings 3" charset="2"/>
              <a:buChar char=""/>
              <a:defRPr sz="2300">
                <a:solidFill>
                  <a:schemeClr val="tx2"/>
                </a:solidFill>
                <a:latin typeface="Gill Sans MT" charset="0"/>
                <a:ea typeface="ＭＳ Ｐゴシック" charset="-128"/>
              </a:defRPr>
            </a:lvl2pPr>
            <a:lvl3pPr marL="1143000" indent="-228600">
              <a:spcBef>
                <a:spcPts val="500"/>
              </a:spcBef>
              <a:buClr>
                <a:srgbClr val="BCBCBC"/>
              </a:buClr>
              <a:buSzPct val="76000"/>
              <a:buFont typeface="Wingdings 3" charset="2"/>
              <a:buChar char=""/>
              <a:defRPr sz="2000">
                <a:solidFill>
                  <a:schemeClr val="tx1"/>
                </a:solidFill>
                <a:latin typeface="Gill Sans MT" charset="0"/>
                <a:ea typeface="ＭＳ Ｐゴシック" charset="-128"/>
              </a:defRPr>
            </a:lvl3pPr>
            <a:lvl4pPr marL="1600200" indent="-228600">
              <a:spcBef>
                <a:spcPts val="400"/>
              </a:spcBef>
              <a:buClr>
                <a:srgbClr val="8BA2B4"/>
              </a:buClr>
              <a:buSzPct val="70000"/>
              <a:buFont typeface="Wingdings" charset="2"/>
              <a:buChar char=""/>
              <a:defRPr>
                <a:solidFill>
                  <a:schemeClr val="tx1"/>
                </a:solidFill>
                <a:latin typeface="Gill Sans MT" charset="0"/>
                <a:ea typeface="ＭＳ Ｐゴシック" charset="-128"/>
              </a:defRPr>
            </a:lvl4pPr>
            <a:lvl5pPr marL="2057400" indent="-228600">
              <a:spcBef>
                <a:spcPts val="300"/>
              </a:spcBef>
              <a:buClr>
                <a:schemeClr val="accent2"/>
              </a:buClr>
              <a:buSzPct val="70000"/>
              <a:buFont typeface="Wingdings" charset="2"/>
              <a:buChar char=""/>
              <a:defRPr sz="1600">
                <a:solidFill>
                  <a:schemeClr val="tx1"/>
                </a:solidFill>
                <a:latin typeface="Gill Sans MT" charset="0"/>
                <a:ea typeface="ＭＳ Ｐゴシック" charset="-128"/>
              </a:defRPr>
            </a:lvl5pPr>
            <a:lvl6pPr marL="25146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6pPr>
            <a:lvl7pPr marL="29718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7pPr>
            <a:lvl8pPr marL="34290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8pPr>
            <a:lvl9pPr marL="3886200" indent="-228600" eaLnBrk="0" fontAlgn="base" hangingPunct="0">
              <a:spcBef>
                <a:spcPts val="300"/>
              </a:spcBef>
              <a:spcAft>
                <a:spcPct val="0"/>
              </a:spcAft>
              <a:buClr>
                <a:schemeClr val="accent2"/>
              </a:buClr>
              <a:buSzPct val="70000"/>
              <a:buFont typeface="Wingdings" charset="2"/>
              <a:buChar char=""/>
              <a:defRPr sz="1600">
                <a:solidFill>
                  <a:schemeClr val="tx1"/>
                </a:solidFill>
                <a:latin typeface="Gill Sans MT" charset="0"/>
                <a:ea typeface="ＭＳ Ｐゴシック" charset="-128"/>
              </a:defRPr>
            </a:lvl9pPr>
          </a:lstStyle>
          <a:p>
            <a:pPr algn="r">
              <a:spcBef>
                <a:spcPct val="0"/>
              </a:spcBef>
              <a:buClrTx/>
              <a:buSzTx/>
              <a:buFontTx/>
              <a:buNone/>
            </a:pPr>
            <a:r>
              <a:rPr lang="en-AU" altLang="it-IT" sz="900" dirty="0">
                <a:latin typeface="Verdana" charset="0"/>
              </a:rPr>
              <a:t>Business Process Model and Notation, Page 339</a:t>
            </a:r>
          </a:p>
          <a:p>
            <a:pPr algn="r">
              <a:spcBef>
                <a:spcPct val="0"/>
              </a:spcBef>
              <a:buClrTx/>
              <a:buSzTx/>
              <a:buFontTx/>
              <a:buNone/>
            </a:pPr>
            <a:r>
              <a:rPr lang="en-AU" altLang="it-IT" sz="900" dirty="0">
                <a:latin typeface="Verdana" charset="0"/>
              </a:rPr>
              <a:t>OMG Document Number: formal/2011-01-03</a:t>
            </a:r>
          </a:p>
          <a:p>
            <a:pPr algn="r">
              <a:spcBef>
                <a:spcPct val="0"/>
              </a:spcBef>
              <a:buClrTx/>
              <a:buSzTx/>
              <a:buFontTx/>
              <a:buNone/>
            </a:pPr>
            <a:r>
              <a:rPr lang="en-AU" altLang="it-IT" sz="900" dirty="0">
                <a:latin typeface="Verdana" charset="0"/>
              </a:rPr>
              <a:t>January 2011</a:t>
            </a:r>
          </a:p>
        </p:txBody>
      </p:sp>
      <p:cxnSp>
        <p:nvCxnSpPr>
          <p:cNvPr id="4" name="Straight Connector 3"/>
          <p:cNvCxnSpPr>
            <a:cxnSpLocks noChangeShapeType="1"/>
          </p:cNvCxnSpPr>
          <p:nvPr/>
        </p:nvCxnSpPr>
        <p:spPr bwMode="auto">
          <a:xfrm>
            <a:off x="6869113" y="1563688"/>
            <a:ext cx="1306512" cy="43227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flipV="1">
            <a:off x="6865938" y="1550988"/>
            <a:ext cx="1306512" cy="432276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81619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474</Words>
  <Application>Microsoft Macintosh PowerPoint</Application>
  <PresentationFormat>Widescreen</PresentationFormat>
  <Paragraphs>74</Paragraphs>
  <Slides>21</Slides>
  <Notes>9</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21</vt:i4>
      </vt:variant>
    </vt:vector>
  </HeadingPairs>
  <TitlesOfParts>
    <vt:vector size="30" baseType="lpstr">
      <vt:lpstr>Arial</vt:lpstr>
      <vt:lpstr>Bookman Old Style</vt:lpstr>
      <vt:lpstr>Calibri</vt:lpstr>
      <vt:lpstr>Corbel</vt:lpstr>
      <vt:lpstr>Verdana</vt:lpstr>
      <vt:lpstr>Wingdings</vt:lpstr>
      <vt:lpstr>Wingdings 3</vt:lpstr>
      <vt:lpstr>Office Theme</vt:lpstr>
      <vt:lpstr>Visio</vt:lpstr>
      <vt:lpstr>BPMN Choreography</vt:lpstr>
      <vt:lpstr>Choreography Diagram</vt:lpstr>
      <vt:lpstr>Choreography Diagram (cont’ed)</vt:lpstr>
      <vt:lpstr>Choreography Diagram (cont’ed)</vt:lpstr>
      <vt:lpstr>Choreography Task</vt:lpstr>
      <vt:lpstr>Choreography Task</vt:lpstr>
      <vt:lpstr>Basic Choreography Elements</vt:lpstr>
      <vt:lpstr>Choreography Sequencing Constraints</vt:lpstr>
      <vt:lpstr>Choreography Sequencing Constraints</vt:lpstr>
      <vt:lpstr>Example: Choreography of an auction</vt:lpstr>
      <vt:lpstr>Solution: Choreography of an auction</vt:lpstr>
      <vt:lpstr>Choreography Task – Internal Markers</vt:lpstr>
      <vt:lpstr>Choreography Task Multi-instance Party marker</vt:lpstr>
      <vt:lpstr>Example: Choreography of an auction</vt:lpstr>
      <vt:lpstr>Example: Choreography of an auction</vt:lpstr>
      <vt:lpstr>Sub-Choreography</vt:lpstr>
      <vt:lpstr>From Choreography to Collaboration and back</vt:lpstr>
      <vt:lpstr>Exclusive Gateway</vt:lpstr>
      <vt:lpstr>Event Based Gateway</vt:lpstr>
      <vt:lpstr>Example: Choreography</vt:lpstr>
      <vt:lpstr>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 and Business Process Modelling</dc:title>
  <dc:creator>Microsoft Office User</dc:creator>
  <cp:lastModifiedBy>Re Barbara</cp:lastModifiedBy>
  <cp:revision>23</cp:revision>
  <dcterms:created xsi:type="dcterms:W3CDTF">2018-10-02T07:25:52Z</dcterms:created>
  <dcterms:modified xsi:type="dcterms:W3CDTF">2020-11-12T07:22:18Z</dcterms:modified>
</cp:coreProperties>
</file>