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258" r:id="rId6"/>
    <p:sldId id="257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31B2C8C-2733-47F4-A0EE-E64C8BA89D40}" v="1" dt="2024-05-06T07:59:07.62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080" autoAdjust="0"/>
  </p:normalViewPr>
  <p:slideViewPr>
    <p:cSldViewPr snapToGrid="0">
      <p:cViewPr>
        <p:scale>
          <a:sx n="57" d="100"/>
          <a:sy n="57" d="100"/>
        </p:scale>
        <p:origin x="1651" y="2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manuele Laurenzi" userId="5f33c09f-5617-4f5d-bf36-6e9757ee4ea5" providerId="ADAL" clId="{A31B2C8C-2733-47F4-A0EE-E64C8BA89D40}"/>
    <pc:docChg chg="custSel addSld modSld">
      <pc:chgData name="Emanuele Laurenzi" userId="5f33c09f-5617-4f5d-bf36-6e9757ee4ea5" providerId="ADAL" clId="{A31B2C8C-2733-47F4-A0EE-E64C8BA89D40}" dt="2024-05-06T08:05:44.887" v="950" actId="1076"/>
      <pc:docMkLst>
        <pc:docMk/>
      </pc:docMkLst>
      <pc:sldChg chg="addSp delSp modSp new mod modClrScheme chgLayout modNotesTx">
        <pc:chgData name="Emanuele Laurenzi" userId="5f33c09f-5617-4f5d-bf36-6e9757ee4ea5" providerId="ADAL" clId="{A31B2C8C-2733-47F4-A0EE-E64C8BA89D40}" dt="2024-05-06T08:01:29.299" v="658" actId="20577"/>
        <pc:sldMkLst>
          <pc:docMk/>
          <pc:sldMk cId="3862765156" sldId="256"/>
        </pc:sldMkLst>
        <pc:spChg chg="del mod ord">
          <ac:chgData name="Emanuele Laurenzi" userId="5f33c09f-5617-4f5d-bf36-6e9757ee4ea5" providerId="ADAL" clId="{A31B2C8C-2733-47F4-A0EE-E64C8BA89D40}" dt="2024-05-06T07:26:36.082" v="1" actId="700"/>
          <ac:spMkLst>
            <pc:docMk/>
            <pc:sldMk cId="3862765156" sldId="256"/>
            <ac:spMk id="2" creationId="{E853093B-F0E3-53C1-05D3-CEBE392F6281}"/>
          </ac:spMkLst>
        </pc:spChg>
        <pc:spChg chg="del mod ord">
          <ac:chgData name="Emanuele Laurenzi" userId="5f33c09f-5617-4f5d-bf36-6e9757ee4ea5" providerId="ADAL" clId="{A31B2C8C-2733-47F4-A0EE-E64C8BA89D40}" dt="2024-05-06T07:26:36.082" v="1" actId="700"/>
          <ac:spMkLst>
            <pc:docMk/>
            <pc:sldMk cId="3862765156" sldId="256"/>
            <ac:spMk id="3" creationId="{E09DDA52-72A4-6372-4E68-784C20DD0A76}"/>
          </ac:spMkLst>
        </pc:spChg>
        <pc:spChg chg="add mod ord">
          <ac:chgData name="Emanuele Laurenzi" userId="5f33c09f-5617-4f5d-bf36-6e9757ee4ea5" providerId="ADAL" clId="{A31B2C8C-2733-47F4-A0EE-E64C8BA89D40}" dt="2024-05-06T07:26:49.432" v="43" actId="20577"/>
          <ac:spMkLst>
            <pc:docMk/>
            <pc:sldMk cId="3862765156" sldId="256"/>
            <ac:spMk id="4" creationId="{9532EB74-E465-F8F9-0BD6-0A1132DAF67C}"/>
          </ac:spMkLst>
        </pc:spChg>
        <pc:spChg chg="add mod ord">
          <ac:chgData name="Emanuele Laurenzi" userId="5f33c09f-5617-4f5d-bf36-6e9757ee4ea5" providerId="ADAL" clId="{A31B2C8C-2733-47F4-A0EE-E64C8BA89D40}" dt="2024-05-06T08:01:29.299" v="658" actId="20577"/>
          <ac:spMkLst>
            <pc:docMk/>
            <pc:sldMk cId="3862765156" sldId="256"/>
            <ac:spMk id="5" creationId="{9726C738-5EF8-C4A3-002C-01331C8BE1EA}"/>
          </ac:spMkLst>
        </pc:spChg>
        <pc:spChg chg="add del mod">
          <ac:chgData name="Emanuele Laurenzi" userId="5f33c09f-5617-4f5d-bf36-6e9757ee4ea5" providerId="ADAL" clId="{A31B2C8C-2733-47F4-A0EE-E64C8BA89D40}" dt="2024-05-06T07:59:12.058" v="471" actId="478"/>
          <ac:spMkLst>
            <pc:docMk/>
            <pc:sldMk cId="3862765156" sldId="256"/>
            <ac:spMk id="10" creationId="{7C7A7726-F7B9-D1FB-0766-C4839F75D5F9}"/>
          </ac:spMkLst>
        </pc:spChg>
        <pc:picChg chg="add del mod">
          <ac:chgData name="Emanuele Laurenzi" userId="5f33c09f-5617-4f5d-bf36-6e9757ee4ea5" providerId="ADAL" clId="{A31B2C8C-2733-47F4-A0EE-E64C8BA89D40}" dt="2024-05-06T07:59:12.745" v="472" actId="478"/>
          <ac:picMkLst>
            <pc:docMk/>
            <pc:sldMk cId="3862765156" sldId="256"/>
            <ac:picMk id="7" creationId="{55704260-DAA2-573C-1523-2987B685C354}"/>
          </ac:picMkLst>
        </pc:picChg>
        <pc:picChg chg="add del mod">
          <ac:chgData name="Emanuele Laurenzi" userId="5f33c09f-5617-4f5d-bf36-6e9757ee4ea5" providerId="ADAL" clId="{A31B2C8C-2733-47F4-A0EE-E64C8BA89D40}" dt="2024-05-06T07:59:11.172" v="469" actId="478"/>
          <ac:picMkLst>
            <pc:docMk/>
            <pc:sldMk cId="3862765156" sldId="256"/>
            <ac:picMk id="9" creationId="{AD03068B-3ED7-8F97-E907-96E99675D9D5}"/>
          </ac:picMkLst>
        </pc:picChg>
      </pc:sldChg>
      <pc:sldChg chg="addSp modSp new mod">
        <pc:chgData name="Emanuele Laurenzi" userId="5f33c09f-5617-4f5d-bf36-6e9757ee4ea5" providerId="ADAL" clId="{A31B2C8C-2733-47F4-A0EE-E64C8BA89D40}" dt="2024-05-06T08:05:44.887" v="950" actId="1076"/>
        <pc:sldMkLst>
          <pc:docMk/>
          <pc:sldMk cId="3899719192" sldId="257"/>
        </pc:sldMkLst>
        <pc:spChg chg="mod">
          <ac:chgData name="Emanuele Laurenzi" userId="5f33c09f-5617-4f5d-bf36-6e9757ee4ea5" providerId="ADAL" clId="{A31B2C8C-2733-47F4-A0EE-E64C8BA89D40}" dt="2024-05-06T08:02:41.623" v="691" actId="6549"/>
          <ac:spMkLst>
            <pc:docMk/>
            <pc:sldMk cId="3899719192" sldId="257"/>
            <ac:spMk id="2" creationId="{445A41CD-2BE2-8EE9-4195-DEE48D09024B}"/>
          </ac:spMkLst>
        </pc:spChg>
        <pc:spChg chg="mod">
          <ac:chgData name="Emanuele Laurenzi" userId="5f33c09f-5617-4f5d-bf36-6e9757ee4ea5" providerId="ADAL" clId="{A31B2C8C-2733-47F4-A0EE-E64C8BA89D40}" dt="2024-05-06T08:05:39.251" v="948" actId="20577"/>
          <ac:spMkLst>
            <pc:docMk/>
            <pc:sldMk cId="3899719192" sldId="257"/>
            <ac:spMk id="3" creationId="{130D259C-42C2-AACD-34C0-57F636192F16}"/>
          </ac:spMkLst>
        </pc:spChg>
        <pc:picChg chg="add mod">
          <ac:chgData name="Emanuele Laurenzi" userId="5f33c09f-5617-4f5d-bf36-6e9757ee4ea5" providerId="ADAL" clId="{A31B2C8C-2733-47F4-A0EE-E64C8BA89D40}" dt="2024-05-06T08:05:44.887" v="950" actId="1076"/>
          <ac:picMkLst>
            <pc:docMk/>
            <pc:sldMk cId="3899719192" sldId="257"/>
            <ac:picMk id="5" creationId="{D7651914-B372-8B74-93C8-E9015030E5C5}"/>
          </ac:picMkLst>
        </pc:picChg>
      </pc:sldChg>
      <pc:sldChg chg="modSp add mod">
        <pc:chgData name="Emanuele Laurenzi" userId="5f33c09f-5617-4f5d-bf36-6e9757ee4ea5" providerId="ADAL" clId="{A31B2C8C-2733-47F4-A0EE-E64C8BA89D40}" dt="2024-05-06T08:01:42.591" v="661" actId="1076"/>
        <pc:sldMkLst>
          <pc:docMk/>
          <pc:sldMk cId="4235767000" sldId="258"/>
        </pc:sldMkLst>
        <pc:spChg chg="mod">
          <ac:chgData name="Emanuele Laurenzi" userId="5f33c09f-5617-4f5d-bf36-6e9757ee4ea5" providerId="ADAL" clId="{A31B2C8C-2733-47F4-A0EE-E64C8BA89D40}" dt="2024-05-06T08:00:33.235" v="591" actId="404"/>
          <ac:spMkLst>
            <pc:docMk/>
            <pc:sldMk cId="4235767000" sldId="258"/>
            <ac:spMk id="4" creationId="{9532EB74-E465-F8F9-0BD6-0A1132DAF67C}"/>
          </ac:spMkLst>
        </pc:spChg>
        <pc:spChg chg="mod">
          <ac:chgData name="Emanuele Laurenzi" userId="5f33c09f-5617-4f5d-bf36-6e9757ee4ea5" providerId="ADAL" clId="{A31B2C8C-2733-47F4-A0EE-E64C8BA89D40}" dt="2024-05-06T08:00:18.128" v="551" actId="14"/>
          <ac:spMkLst>
            <pc:docMk/>
            <pc:sldMk cId="4235767000" sldId="258"/>
            <ac:spMk id="5" creationId="{9726C738-5EF8-C4A3-002C-01331C8BE1EA}"/>
          </ac:spMkLst>
        </pc:spChg>
        <pc:picChg chg="mod">
          <ac:chgData name="Emanuele Laurenzi" userId="5f33c09f-5617-4f5d-bf36-6e9757ee4ea5" providerId="ADAL" clId="{A31B2C8C-2733-47F4-A0EE-E64C8BA89D40}" dt="2024-05-06T08:01:42.591" v="661" actId="1076"/>
          <ac:picMkLst>
            <pc:docMk/>
            <pc:sldMk cId="4235767000" sldId="258"/>
            <ac:picMk id="7" creationId="{55704260-DAA2-573C-1523-2987B685C354}"/>
          </ac:picMkLst>
        </pc:picChg>
        <pc:picChg chg="mod">
          <ac:chgData name="Emanuele Laurenzi" userId="5f33c09f-5617-4f5d-bf36-6e9757ee4ea5" providerId="ADAL" clId="{A31B2C8C-2733-47F4-A0EE-E64C8BA89D40}" dt="2024-05-06T08:01:36.736" v="659" actId="1076"/>
          <ac:picMkLst>
            <pc:docMk/>
            <pc:sldMk cId="4235767000" sldId="258"/>
            <ac:picMk id="9" creationId="{AD03068B-3ED7-8F97-E907-96E99675D9D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EEEF-2948-4C99-8375-F21D939F1E63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392A01-D126-4FD0-8CA1-0DB4842F342B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4599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PREFIX : &lt;http://www.semanticweb.org/admin/ontologies/2024/3/MScBIS#&gt;</a:t>
            </a:r>
          </a:p>
          <a:p>
            <a:endParaRPr lang="en-US" dirty="0"/>
          </a:p>
          <a:p>
            <a:r>
              <a:rPr lang="en-US" dirty="0"/>
              <a:t>SELECT ?course ?coordinator </a:t>
            </a:r>
          </a:p>
          <a:p>
            <a:r>
              <a:rPr lang="en-US" dirty="0"/>
              <a:t>WHERE {</a:t>
            </a:r>
          </a:p>
          <a:p>
            <a:r>
              <a:rPr lang="en-US" dirty="0"/>
              <a:t>  ?course :</a:t>
            </a:r>
            <a:r>
              <a:rPr lang="en-US" dirty="0" err="1"/>
              <a:t>MScBISCourseIsCoordinatedByDidacticStaff</a:t>
            </a:r>
            <a:r>
              <a:rPr lang="en-US" dirty="0"/>
              <a:t> ?coordinator .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 the queries:</a:t>
            </a:r>
          </a:p>
          <a:p>
            <a:pPr algn="l"/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SELECT ?</a:t>
            </a:r>
            <a:r>
              <a:rPr lang="de-CH" sz="1200" b="1" dirty="0" err="1">
                <a:solidFill>
                  <a:schemeClr val="bg1"/>
                </a:solidFill>
                <a:latin typeface="Segoe UI" panose="020B0502040204020203" pitchFamily="34" charset="0"/>
              </a:rPr>
              <a:t>module</a:t>
            </a:r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 ?</a:t>
            </a:r>
            <a:r>
              <a:rPr lang="de-CH" sz="1200" b="1" dirty="0" err="1">
                <a:solidFill>
                  <a:schemeClr val="bg1"/>
                </a:solidFill>
                <a:latin typeface="Segoe UI" panose="020B0502040204020203" pitchFamily="34" charset="0"/>
              </a:rPr>
              <a:t>coordinator</a:t>
            </a:r>
            <a:endParaRPr lang="de-CH" sz="1200" b="1" dirty="0">
              <a:solidFill>
                <a:schemeClr val="bg1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Segoe UI" panose="020B0502040204020203" pitchFamily="34" charset="0"/>
              </a:rPr>
              <a:t>   ?module </a:t>
            </a:r>
            <a:r>
              <a:rPr lang="en-US" sz="1200" dirty="0" err="1">
                <a:solidFill>
                  <a:schemeClr val="bg1"/>
                </a:solidFill>
                <a:latin typeface="Segoe UI" panose="020B0502040204020203" pitchFamily="34" charset="0"/>
              </a:rPr>
              <a:t>teaching:isCoordinatedBy</a:t>
            </a:r>
            <a:r>
              <a:rPr lang="en-US" sz="1200" dirty="0">
                <a:solidFill>
                  <a:schemeClr val="bg1"/>
                </a:solidFill>
                <a:latin typeface="Segoe UI" panose="020B0502040204020203" pitchFamily="34" charset="0"/>
              </a:rPr>
              <a:t> ?coordinator .</a:t>
            </a:r>
          </a:p>
          <a:p>
            <a:pPr algn="l"/>
            <a:r>
              <a:rPr lang="de-CH" sz="1200" dirty="0">
                <a:solidFill>
                  <a:schemeClr val="bg1"/>
                </a:solidFill>
                <a:latin typeface="Segoe UI" panose="020B0502040204020203" pitchFamily="34" charset="0"/>
              </a:rPr>
              <a:t>}</a:t>
            </a:r>
          </a:p>
          <a:p>
            <a:pPr algn="l"/>
            <a:endParaRPr lang="de-CH" sz="1200" dirty="0">
              <a:solidFill>
                <a:schemeClr val="bg1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lecture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teacher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   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lecture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 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teaching:isTaughtBy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teacher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  <a:endParaRPr lang="de-CH" sz="1200" dirty="0">
              <a:solidFill>
                <a:schemeClr val="bg1"/>
              </a:solidFill>
            </a:endParaRPr>
          </a:p>
          <a:p>
            <a:endParaRPr lang="de-CH" dirty="0"/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course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researcher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   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course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teaching:involves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researcher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</a:p>
          <a:p>
            <a:pPr algn="l"/>
            <a:endParaRPr lang="de-CH" sz="1800" dirty="0"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project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en-US" sz="1800" dirty="0">
                <a:latin typeface="Segoe UI" panose="020B0502040204020203" pitchFamily="34" charset="0"/>
              </a:rPr>
              <a:t>   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?project </a:t>
            </a:r>
            <a:r>
              <a:rPr lang="en-US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rdf:type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 </a:t>
            </a:r>
            <a:r>
              <a:rPr lang="en-US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teaching:Project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</a:p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2A01-D126-4FD0-8CA1-0DB4842F342B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977028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PREFIX : &lt;http://www.semanticweb.org/admin/ontologies/2024/3/MScBIS#&gt;</a:t>
            </a:r>
          </a:p>
          <a:p>
            <a:endParaRPr lang="en-US" dirty="0"/>
          </a:p>
          <a:p>
            <a:r>
              <a:rPr lang="en-US" dirty="0"/>
              <a:t>SELECT ?course ?coordinator </a:t>
            </a:r>
          </a:p>
          <a:p>
            <a:r>
              <a:rPr lang="en-US" dirty="0"/>
              <a:t>WHERE {</a:t>
            </a:r>
          </a:p>
          <a:p>
            <a:r>
              <a:rPr lang="en-US" dirty="0"/>
              <a:t>  ?course :</a:t>
            </a:r>
            <a:r>
              <a:rPr lang="en-US" dirty="0" err="1"/>
              <a:t>MScBISCourseIsCoordinatedByDidacticStaff</a:t>
            </a:r>
            <a:r>
              <a:rPr lang="en-US" dirty="0"/>
              <a:t> ?coordinator .</a:t>
            </a:r>
          </a:p>
          <a:p>
            <a:r>
              <a:rPr lang="en-US" dirty="0"/>
              <a:t>}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All the queries:</a:t>
            </a:r>
          </a:p>
          <a:p>
            <a:pPr algn="l"/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SELECT ?</a:t>
            </a:r>
            <a:r>
              <a:rPr lang="de-CH" sz="1200" b="1" dirty="0" err="1">
                <a:solidFill>
                  <a:schemeClr val="bg1"/>
                </a:solidFill>
                <a:latin typeface="Segoe UI" panose="020B0502040204020203" pitchFamily="34" charset="0"/>
              </a:rPr>
              <a:t>module</a:t>
            </a:r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 ?</a:t>
            </a:r>
            <a:r>
              <a:rPr lang="de-CH" sz="1200" b="1" dirty="0" err="1">
                <a:solidFill>
                  <a:schemeClr val="bg1"/>
                </a:solidFill>
                <a:latin typeface="Segoe UI" panose="020B0502040204020203" pitchFamily="34" charset="0"/>
              </a:rPr>
              <a:t>coordinator</a:t>
            </a:r>
            <a:endParaRPr lang="de-CH" sz="1200" b="1" dirty="0">
              <a:solidFill>
                <a:schemeClr val="bg1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200" b="1" dirty="0">
                <a:solidFill>
                  <a:schemeClr val="bg1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en-US" sz="1200" dirty="0">
                <a:solidFill>
                  <a:schemeClr val="bg1"/>
                </a:solidFill>
                <a:latin typeface="Segoe UI" panose="020B0502040204020203" pitchFamily="34" charset="0"/>
              </a:rPr>
              <a:t>   ?module </a:t>
            </a:r>
            <a:r>
              <a:rPr lang="en-US" sz="1200" dirty="0" err="1">
                <a:solidFill>
                  <a:schemeClr val="bg1"/>
                </a:solidFill>
                <a:latin typeface="Segoe UI" panose="020B0502040204020203" pitchFamily="34" charset="0"/>
              </a:rPr>
              <a:t>teaching:isCoordinatedBy</a:t>
            </a:r>
            <a:r>
              <a:rPr lang="en-US" sz="1200" dirty="0">
                <a:solidFill>
                  <a:schemeClr val="bg1"/>
                </a:solidFill>
                <a:latin typeface="Segoe UI" panose="020B0502040204020203" pitchFamily="34" charset="0"/>
              </a:rPr>
              <a:t> ?coordinator .</a:t>
            </a:r>
          </a:p>
          <a:p>
            <a:pPr algn="l"/>
            <a:r>
              <a:rPr lang="de-CH" sz="1200" dirty="0">
                <a:solidFill>
                  <a:schemeClr val="bg1"/>
                </a:solidFill>
                <a:latin typeface="Segoe UI" panose="020B0502040204020203" pitchFamily="34" charset="0"/>
              </a:rPr>
              <a:t>}</a:t>
            </a:r>
          </a:p>
          <a:p>
            <a:pPr algn="l"/>
            <a:endParaRPr lang="de-CH" sz="1200" dirty="0">
              <a:solidFill>
                <a:schemeClr val="bg1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lecture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teacher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   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lecture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 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teaching:isTaughtBy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teacher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  <a:endParaRPr lang="de-CH" sz="1200" dirty="0">
              <a:solidFill>
                <a:schemeClr val="bg1"/>
              </a:solidFill>
            </a:endParaRPr>
          </a:p>
          <a:p>
            <a:endParaRPr lang="de-CH" dirty="0"/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course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researcher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   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course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teaching:involves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?</a:t>
            </a:r>
            <a:r>
              <a:rPr lang="de-CH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researcher</a:t>
            </a:r>
            <a:r>
              <a:rPr lang="de-CH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</a:p>
          <a:p>
            <a:pPr algn="l"/>
            <a:endParaRPr lang="de-CH" sz="1800" dirty="0"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SELECT  </a:t>
            </a:r>
            <a:r>
              <a:rPr lang="de-CH" sz="1800" b="1" dirty="0">
                <a:solidFill>
                  <a:srgbClr val="000080"/>
                </a:solidFill>
                <a:latin typeface="Segoe UI" panose="020B0502040204020203" pitchFamily="34" charset="0"/>
              </a:rPr>
              <a:t>?</a:t>
            </a:r>
            <a:r>
              <a:rPr lang="de-CH" sz="1800" b="1" dirty="0" err="1">
                <a:solidFill>
                  <a:srgbClr val="000080"/>
                </a:solidFill>
                <a:latin typeface="Segoe UI" panose="020B0502040204020203" pitchFamily="34" charset="0"/>
              </a:rPr>
              <a:t>project</a:t>
            </a:r>
            <a:endParaRPr lang="de-CH" sz="1800" b="1" dirty="0">
              <a:solidFill>
                <a:srgbClr val="000080"/>
              </a:solidFill>
              <a:latin typeface="Segoe UI" panose="020B0502040204020203" pitchFamily="34" charset="0"/>
            </a:endParaRPr>
          </a:p>
          <a:p>
            <a:pPr algn="l"/>
            <a:r>
              <a:rPr lang="de-CH" sz="1800" b="1" dirty="0">
                <a:solidFill>
                  <a:srgbClr val="800080"/>
                </a:solidFill>
                <a:latin typeface="Segoe UI" panose="020B0502040204020203" pitchFamily="34" charset="0"/>
              </a:rPr>
              <a:t>WHERE {</a:t>
            </a:r>
          </a:p>
          <a:p>
            <a:pPr algn="l"/>
            <a:r>
              <a:rPr lang="en-US" sz="1800" dirty="0">
                <a:latin typeface="Segoe UI" panose="020B0502040204020203" pitchFamily="34" charset="0"/>
              </a:rPr>
              <a:t>   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?project </a:t>
            </a:r>
            <a:r>
              <a:rPr lang="en-US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rdf:type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 </a:t>
            </a:r>
            <a:r>
              <a:rPr lang="en-US" sz="1800" dirty="0" err="1">
                <a:solidFill>
                  <a:srgbClr val="000080"/>
                </a:solidFill>
                <a:latin typeface="Segoe UI" panose="020B0502040204020203" pitchFamily="34" charset="0"/>
              </a:rPr>
              <a:t>teaching:Project</a:t>
            </a:r>
            <a:r>
              <a:rPr lang="en-US" sz="1800" dirty="0">
                <a:solidFill>
                  <a:srgbClr val="000080"/>
                </a:solidFill>
                <a:latin typeface="Segoe UI" panose="020B0502040204020203" pitchFamily="34" charset="0"/>
              </a:rPr>
              <a:t> .</a:t>
            </a:r>
          </a:p>
          <a:p>
            <a:pPr algn="l"/>
            <a:r>
              <a:rPr lang="de-CH" sz="1800" dirty="0">
                <a:latin typeface="Segoe UI" panose="020B0502040204020203" pitchFamily="34" charset="0"/>
              </a:rPr>
              <a:t>}</a:t>
            </a:r>
          </a:p>
          <a:p>
            <a:endParaRPr lang="de-C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A392A01-D126-4FD0-8CA1-0DB4842F342B}" type="slidenum">
              <a:rPr lang="de-CH" smtClean="0"/>
              <a:t>2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84542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D468F-56D4-13FE-8B42-BAD348C78D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A82D2A-C215-E39F-68CD-4B829BE502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22C0D-52A4-36FB-6DC1-40A17CDA1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C7330D-8B84-20B5-3F77-EC64F6CCB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4FD2F3-83F0-A4DA-29BB-DC847EAA3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8502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819A6-F858-DBC0-CEED-5C8E7F68B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05F3DE-A187-A6E8-C86B-83F191326D6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6D2A5-AC8D-2438-145C-3AB660A71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532772-59FB-AC55-E30C-E7EFDF973E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48F5F-B2F3-07F9-2451-6978B4631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5509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B7324CB-A70A-8912-B0B9-67DBAC1ADE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5CC280C-E725-EB35-112F-5BD897717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327D0A-608E-D98A-D9CA-E15781733F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19EB82-7981-5376-D764-F2ACB5703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7A1874-8AE0-4CBE-FB26-1ADAD97EF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56098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297FBA-5905-2C9C-AF9C-59270D1267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884F1-F48E-55DB-3CDB-5B0A2B428B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725E0-8850-2412-9B1E-CB9A76599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F6479-8309-94EE-40AE-7CEE0DC73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09E8D3-F1CD-4B45-CEC0-EE1878E5C5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8716769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C70B9-70E2-6778-2A87-41E4ED0F8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83FBB02-7BC2-0AC9-E229-2A225BE9BA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943C5-87F6-2403-3509-10E427D2A1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B8106-B0A7-E4DB-DB13-DAC04C14B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D7512-2AD9-9016-4033-54CF2C4D71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93187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FDEA07-C291-0A7F-1822-FA4A9545E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687FAF-F5CB-39C0-45C8-4381ABFEC0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230FBCE-9B5E-E08A-C298-4B8717ECE2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046BE1-B1C9-760E-1216-445ED41631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BD3B99-4044-67B8-4E85-A45E5D8CC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E562A5-51FA-984E-2B71-58696FA2C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04250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50E63B-8D0D-91E7-2A46-1E480EA35D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8D66F9-3614-3A02-C25C-414F097162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8EDF06-A7B3-C6E6-033F-5892CFAD2C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BEF3302-5814-5433-63D0-66E74865D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F788B6-6230-50A5-0A8B-8FDEE2959B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FC3EF82-28C0-08FA-8042-3C9410A6B4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392F08-FE75-001A-C4B1-671223BBE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745CB3-7077-C20A-2F05-A57C200B53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3952963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AB3AA-264B-493C-4B91-C23E62E090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9A96CD-818D-38DA-CBCD-56DB04727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9B376D-C041-2E9A-D2FE-388E5D39AE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02A648F-86E9-7C24-C136-2373D806E7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318583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EE15362-D2A7-EF02-AE7C-1A750666E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AE7806-3F84-3F34-EC81-D41F801634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795FF-FDB4-FA4C-C79E-CC301F971B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46869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63C434-4A7D-F98D-2365-63CE710F1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F90CEA-397E-091F-4C94-9021AA786A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5A59BE-343B-345E-AC19-81312FDA12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39530F-7C81-E864-6865-2F05BD105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1C495-56F4-B797-6D2D-AFEEECB72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D9E72A-91AA-B47E-9706-7073886171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66892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825A1-E616-7E9C-6091-FB6E140798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0286FD-6968-8DA2-934F-D76601148D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7D638E-258E-4D74-7D0B-E29637AD69C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E244E0-912A-0426-CEF9-B1E1FF13C9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698619-D20C-A437-EF95-DA89D812B9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ACB007-B800-ED94-85FC-C11E1994FE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0949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3683A5-2801-04E8-1C48-D8F3D5C2DC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40686-8768-048A-C5FC-ABD205273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FB172D-291F-2761-C4DD-B16A8054DE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FD446DC-BE26-415E-9A9D-918E9DF6DF7F}" type="datetimeFigureOut">
              <a:rPr lang="de-CH" smtClean="0"/>
              <a:t>06.05.2024</a:t>
            </a:fld>
            <a:endParaRPr lang="de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1F37F5-907D-5C50-D6FD-E1D2AD7FCE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99311D-6D78-222F-3397-79E14E3E14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6591FE4-4732-448F-A439-10B323384804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4080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32EB74-E465-F8F9-0BD6-0A1132DAF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 Ontology Dev. 101</a:t>
            </a:r>
            <a:endParaRPr lang="de-CH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26C738-5EF8-C4A3-002C-01331C8BE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Create the ontology for the MSc Business Information Systems as suggested in the Ontology Engineering lecture.</a:t>
            </a:r>
          </a:p>
          <a:p>
            <a:pPr lvl="1"/>
            <a:r>
              <a:rPr lang="en-US" dirty="0"/>
              <a:t>Use Protégé to create the ontology</a:t>
            </a:r>
          </a:p>
          <a:p>
            <a:pPr lvl="1"/>
            <a:r>
              <a:rPr lang="en-US" dirty="0"/>
              <a:t>Test your ontology </a:t>
            </a:r>
          </a:p>
          <a:p>
            <a:pPr lvl="2"/>
            <a:r>
              <a:rPr lang="en-US" dirty="0"/>
              <a:t>the latest version of the tool has a bug in the SPARQL tab. See the below two options to overcome this issue. 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6276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32EB74-E465-F8F9-0BD6-0A1132DAF6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Option 1: Use </a:t>
            </a:r>
            <a:r>
              <a:rPr lang="en-US" sz="4000" dirty="0" err="1"/>
              <a:t>GraphDB</a:t>
            </a:r>
            <a:r>
              <a:rPr lang="en-US" sz="4000" dirty="0"/>
              <a:t> for Testing your ontology</a:t>
            </a:r>
            <a:endParaRPr lang="de-CH" sz="40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26C738-5EF8-C4A3-002C-01331C8BE1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 your ontology – the latest version of the tool has a bug in the SPARQL tab. Use </a:t>
            </a:r>
            <a:r>
              <a:rPr lang="en-US" dirty="0" err="1"/>
              <a:t>GraphDB</a:t>
            </a:r>
            <a:r>
              <a:rPr lang="en-US" dirty="0"/>
              <a:t> to test your ontology.</a:t>
            </a:r>
          </a:p>
          <a:p>
            <a:pPr lvl="1"/>
            <a:r>
              <a:rPr lang="en-US" dirty="0"/>
              <a:t>Load the ontology create in Protégé in </a:t>
            </a:r>
            <a:r>
              <a:rPr lang="en-US" dirty="0" err="1"/>
              <a:t>GraphDB</a:t>
            </a:r>
            <a:r>
              <a:rPr lang="en-US" dirty="0"/>
              <a:t> and query it.</a:t>
            </a:r>
          </a:p>
          <a:p>
            <a:pPr lvl="1"/>
            <a:endParaRPr lang="de-CH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5704260-DAA2-573C-1523-2987B685C3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08782" y="3429000"/>
            <a:ext cx="4058397" cy="30789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AD03068B-3ED7-8F97-E907-96E99675D9D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1097" y="3354428"/>
            <a:ext cx="6327150" cy="2316984"/>
          </a:xfrm>
          <a:prstGeom prst="rect">
            <a:avLst/>
          </a:prstGeom>
        </p:spPr>
      </p:pic>
      <p:sp>
        <p:nvSpPr>
          <p:cNvPr id="10" name="Arrow: Right 9">
            <a:extLst>
              <a:ext uri="{FF2B5EF4-FFF2-40B4-BE49-F238E27FC236}">
                <a16:creationId xmlns:a16="http://schemas.microsoft.com/office/drawing/2014/main" id="{7C7A7726-F7B9-D1FB-0766-C4839F75D5F9}"/>
              </a:ext>
            </a:extLst>
          </p:cNvPr>
          <p:cNvSpPr/>
          <p:nvPr/>
        </p:nvSpPr>
        <p:spPr>
          <a:xfrm>
            <a:off x="6807541" y="5102245"/>
            <a:ext cx="621947" cy="569167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3576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5A41CD-2BE2-8EE9-4195-DEE48D0902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 2: Use Snap SPARQL Query in Protégé</a:t>
            </a:r>
            <a:endParaRPr lang="de-CH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0D259C-42C2-AACD-34C0-57F636192F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Visualize the SPARQL tab (Window&gt;Tabs&gt;SPARQL Query)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View the Snap SPARQL in the SPARQL Tab (Window&gt;Views&gt;Query Views&gt;Snap SPARQL Query)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To see the query results you should first start the reasoner and then execute the query. </a:t>
            </a:r>
            <a:endParaRPr lang="de-CH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7651914-B372-8B74-93C8-E9015030E5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1249" y="3906639"/>
            <a:ext cx="6489502" cy="2857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19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21f240-de8e-4ff9-a0af-a3486adea3c6">
      <Terms xmlns="http://schemas.microsoft.com/office/infopath/2007/PartnerControls"/>
    </lcf76f155ced4ddcb4097134ff3c332f>
    <TaxCatchAll xmlns="3d3b7d61-c3fd-430e-b7c5-9f74ef3e083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BE96F66295DD440BED485B479361458" ma:contentTypeVersion="17" ma:contentTypeDescription="Ein neues Dokument erstellen." ma:contentTypeScope="" ma:versionID="f071c6fd6c5a0327525a5d9fe1d3c508">
  <xsd:schema xmlns:xsd="http://www.w3.org/2001/XMLSchema" xmlns:xs="http://www.w3.org/2001/XMLSchema" xmlns:p="http://schemas.microsoft.com/office/2006/metadata/properties" xmlns:ns2="fe21f240-de8e-4ff9-a0af-a3486adea3c6" xmlns:ns3="3d3b7d61-c3fd-430e-b7c5-9f74ef3e0835" targetNamespace="http://schemas.microsoft.com/office/2006/metadata/properties" ma:root="true" ma:fieldsID="e43e954862297d267826a09b130eca53" ns2:_="" ns3:_="">
    <xsd:import namespace="fe21f240-de8e-4ff9-a0af-a3486adea3c6"/>
    <xsd:import namespace="3d3b7d61-c3fd-430e-b7c5-9f74ef3e083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TaxCatchAll" minOccurs="0"/>
                <xsd:element ref="ns2:lcf76f155ced4ddcb4097134ff3c332f" minOccurs="0"/>
                <xsd:element ref="ns2:MediaServiceDateTaken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21f240-de8e-4ff9-a0af-a3486adea3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8" nillable="true" ma:taxonomy="true" ma:internalName="lcf76f155ced4ddcb4097134ff3c332f" ma:taxonomyFieldName="MediaServiceImageTags" ma:displayName="Bildmarkierungen" ma:readOnly="false" ma:fieldId="{5cf76f15-5ced-4ddc-b409-7134ff3c332f}" ma:taxonomyMulti="true" ma:sspId="7873907d-d049-4c15-acb6-7b8f2d6df67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3b7d61-c3fd-430e-b7c5-9f74ef3e0835" elementFormDefault="qualified">
    <xsd:import namespace="http://schemas.microsoft.com/office/2006/documentManagement/types"/>
    <xsd:import namespace="http://schemas.microsoft.com/office/infopath/2007/PartnerControls"/>
    <xsd:element name="TaxCatchAll" ma:index="16" nillable="true" ma:displayName="Taxonomy Catch All Column" ma:hidden="true" ma:list="{35fd8c9c-0653-4a62-819a-c532aaa47b33}" ma:internalName="TaxCatchAll" ma:showField="CatchAllData" ma:web="3d3b7d61-c3fd-430e-b7c5-9f74ef3e083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3E5F97-6A23-43A5-9D48-79826FA8AFB8}">
  <ds:schemaRefs>
    <ds:schemaRef ds:uri="http://schemas.microsoft.com/office/2006/metadata/properties"/>
    <ds:schemaRef ds:uri="http://schemas.microsoft.com/office/infopath/2007/PartnerControls"/>
    <ds:schemaRef ds:uri="fe21f240-de8e-4ff9-a0af-a3486adea3c6"/>
    <ds:schemaRef ds:uri="3d3b7d61-c3fd-430e-b7c5-9f74ef3e0835"/>
  </ds:schemaRefs>
</ds:datastoreItem>
</file>

<file path=customXml/itemProps2.xml><?xml version="1.0" encoding="utf-8"?>
<ds:datastoreItem xmlns:ds="http://schemas.openxmlformats.org/officeDocument/2006/customXml" ds:itemID="{9B96E53E-D14A-4F7D-AC57-804198533A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A1F3B9-CF4F-4358-92CA-A7FBCDF7190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21f240-de8e-4ff9-a0af-a3486adea3c6"/>
    <ds:schemaRef ds:uri="3d3b7d61-c3fd-430e-b7c5-9f74ef3e083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373</Words>
  <Application>Microsoft Office PowerPoint</Application>
  <PresentationFormat>Widescreen</PresentationFormat>
  <Paragraphs>70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Segoe UI</vt:lpstr>
      <vt:lpstr>Office Theme</vt:lpstr>
      <vt:lpstr>Exercise Ontology Dev. 101</vt:lpstr>
      <vt:lpstr>Option 1: Use GraphDB for Testing your ontology</vt:lpstr>
      <vt:lpstr>Option 2: Use Snap SPARQL Query in Protégé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Exercise Ontology Dev. 101</dc:title>
  <dc:creator>Emanuele Laurenzi</dc:creator>
  <cp:lastModifiedBy>Emanuele Laurenzi</cp:lastModifiedBy>
  <cp:revision>1</cp:revision>
  <dcterms:created xsi:type="dcterms:W3CDTF">2024-05-06T07:26:04Z</dcterms:created>
  <dcterms:modified xsi:type="dcterms:W3CDTF">2024-05-06T08:05:46Z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0x010100EBE96F66295DD440BED485B479361458</vt:lpwstr>
  </property>
  <property fmtid="{D5CDD505-2E9C-101B-9397-08002B2CF9AE}" pid="3" name="MediaServiceImageTags">
    <vt:lpwstr/>
  </property>
</Properties>
</file>