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B2C8C-2733-47F4-A0EE-E64C8BA89D40}" v="1" dt="2024-05-06T07:59:07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80" autoAdjust="0"/>
  </p:normalViewPr>
  <p:slideViewPr>
    <p:cSldViewPr snapToGrid="0">
      <p:cViewPr>
        <p:scale>
          <a:sx n="57" d="100"/>
          <a:sy n="57" d="100"/>
        </p:scale>
        <p:origin x="165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e Laurenzi" userId="5f33c09f-5617-4f5d-bf36-6e9757ee4ea5" providerId="ADAL" clId="{A31B2C8C-2733-47F4-A0EE-E64C8BA89D40}"/>
    <pc:docChg chg="custSel addSld modSld">
      <pc:chgData name="Emanuele Laurenzi" userId="5f33c09f-5617-4f5d-bf36-6e9757ee4ea5" providerId="ADAL" clId="{A31B2C8C-2733-47F4-A0EE-E64C8BA89D40}" dt="2024-05-06T08:05:44.887" v="950" actId="1076"/>
      <pc:docMkLst>
        <pc:docMk/>
      </pc:docMkLst>
      <pc:sldChg chg="addSp delSp modSp new mod modClrScheme chgLayout modNotesTx">
        <pc:chgData name="Emanuele Laurenzi" userId="5f33c09f-5617-4f5d-bf36-6e9757ee4ea5" providerId="ADAL" clId="{A31B2C8C-2733-47F4-A0EE-E64C8BA89D40}" dt="2024-05-06T08:01:29.299" v="658" actId="20577"/>
        <pc:sldMkLst>
          <pc:docMk/>
          <pc:sldMk cId="3862765156" sldId="256"/>
        </pc:sldMkLst>
        <pc:spChg chg="del mod ord">
          <ac:chgData name="Emanuele Laurenzi" userId="5f33c09f-5617-4f5d-bf36-6e9757ee4ea5" providerId="ADAL" clId="{A31B2C8C-2733-47F4-A0EE-E64C8BA89D40}" dt="2024-05-06T07:26:36.082" v="1" actId="700"/>
          <ac:spMkLst>
            <pc:docMk/>
            <pc:sldMk cId="3862765156" sldId="256"/>
            <ac:spMk id="2" creationId="{E853093B-F0E3-53C1-05D3-CEBE392F6281}"/>
          </ac:spMkLst>
        </pc:spChg>
        <pc:spChg chg="del mod ord">
          <ac:chgData name="Emanuele Laurenzi" userId="5f33c09f-5617-4f5d-bf36-6e9757ee4ea5" providerId="ADAL" clId="{A31B2C8C-2733-47F4-A0EE-E64C8BA89D40}" dt="2024-05-06T07:26:36.082" v="1" actId="700"/>
          <ac:spMkLst>
            <pc:docMk/>
            <pc:sldMk cId="3862765156" sldId="256"/>
            <ac:spMk id="3" creationId="{E09DDA52-72A4-6372-4E68-784C20DD0A76}"/>
          </ac:spMkLst>
        </pc:spChg>
        <pc:spChg chg="add mod ord">
          <ac:chgData name="Emanuele Laurenzi" userId="5f33c09f-5617-4f5d-bf36-6e9757ee4ea5" providerId="ADAL" clId="{A31B2C8C-2733-47F4-A0EE-E64C8BA89D40}" dt="2024-05-06T07:26:49.432" v="43" actId="20577"/>
          <ac:spMkLst>
            <pc:docMk/>
            <pc:sldMk cId="3862765156" sldId="256"/>
            <ac:spMk id="4" creationId="{9532EB74-E465-F8F9-0BD6-0A1132DAF67C}"/>
          </ac:spMkLst>
        </pc:spChg>
        <pc:spChg chg="add mod ord">
          <ac:chgData name="Emanuele Laurenzi" userId="5f33c09f-5617-4f5d-bf36-6e9757ee4ea5" providerId="ADAL" clId="{A31B2C8C-2733-47F4-A0EE-E64C8BA89D40}" dt="2024-05-06T08:01:29.299" v="658" actId="20577"/>
          <ac:spMkLst>
            <pc:docMk/>
            <pc:sldMk cId="3862765156" sldId="256"/>
            <ac:spMk id="5" creationId="{9726C738-5EF8-C4A3-002C-01331C8BE1EA}"/>
          </ac:spMkLst>
        </pc:spChg>
        <pc:spChg chg="add del mod">
          <ac:chgData name="Emanuele Laurenzi" userId="5f33c09f-5617-4f5d-bf36-6e9757ee4ea5" providerId="ADAL" clId="{A31B2C8C-2733-47F4-A0EE-E64C8BA89D40}" dt="2024-05-06T07:59:12.058" v="471" actId="478"/>
          <ac:spMkLst>
            <pc:docMk/>
            <pc:sldMk cId="3862765156" sldId="256"/>
            <ac:spMk id="10" creationId="{7C7A7726-F7B9-D1FB-0766-C4839F75D5F9}"/>
          </ac:spMkLst>
        </pc:spChg>
        <pc:picChg chg="add del mod">
          <ac:chgData name="Emanuele Laurenzi" userId="5f33c09f-5617-4f5d-bf36-6e9757ee4ea5" providerId="ADAL" clId="{A31B2C8C-2733-47F4-A0EE-E64C8BA89D40}" dt="2024-05-06T07:59:12.745" v="472" actId="478"/>
          <ac:picMkLst>
            <pc:docMk/>
            <pc:sldMk cId="3862765156" sldId="256"/>
            <ac:picMk id="7" creationId="{55704260-DAA2-573C-1523-2987B685C354}"/>
          </ac:picMkLst>
        </pc:picChg>
        <pc:picChg chg="add del mod">
          <ac:chgData name="Emanuele Laurenzi" userId="5f33c09f-5617-4f5d-bf36-6e9757ee4ea5" providerId="ADAL" clId="{A31B2C8C-2733-47F4-A0EE-E64C8BA89D40}" dt="2024-05-06T07:59:11.172" v="469" actId="478"/>
          <ac:picMkLst>
            <pc:docMk/>
            <pc:sldMk cId="3862765156" sldId="256"/>
            <ac:picMk id="9" creationId="{AD03068B-3ED7-8F97-E907-96E99675D9D5}"/>
          </ac:picMkLst>
        </pc:picChg>
      </pc:sldChg>
      <pc:sldChg chg="addSp modSp new mod">
        <pc:chgData name="Emanuele Laurenzi" userId="5f33c09f-5617-4f5d-bf36-6e9757ee4ea5" providerId="ADAL" clId="{A31B2C8C-2733-47F4-A0EE-E64C8BA89D40}" dt="2024-05-06T08:05:44.887" v="950" actId="1076"/>
        <pc:sldMkLst>
          <pc:docMk/>
          <pc:sldMk cId="3899719192" sldId="257"/>
        </pc:sldMkLst>
        <pc:spChg chg="mod">
          <ac:chgData name="Emanuele Laurenzi" userId="5f33c09f-5617-4f5d-bf36-6e9757ee4ea5" providerId="ADAL" clId="{A31B2C8C-2733-47F4-A0EE-E64C8BA89D40}" dt="2024-05-06T08:02:41.623" v="691" actId="6549"/>
          <ac:spMkLst>
            <pc:docMk/>
            <pc:sldMk cId="3899719192" sldId="257"/>
            <ac:spMk id="2" creationId="{445A41CD-2BE2-8EE9-4195-DEE48D09024B}"/>
          </ac:spMkLst>
        </pc:spChg>
        <pc:spChg chg="mod">
          <ac:chgData name="Emanuele Laurenzi" userId="5f33c09f-5617-4f5d-bf36-6e9757ee4ea5" providerId="ADAL" clId="{A31B2C8C-2733-47F4-A0EE-E64C8BA89D40}" dt="2024-05-06T08:05:39.251" v="948" actId="20577"/>
          <ac:spMkLst>
            <pc:docMk/>
            <pc:sldMk cId="3899719192" sldId="257"/>
            <ac:spMk id="3" creationId="{130D259C-42C2-AACD-34C0-57F636192F16}"/>
          </ac:spMkLst>
        </pc:spChg>
        <pc:picChg chg="add mod">
          <ac:chgData name="Emanuele Laurenzi" userId="5f33c09f-5617-4f5d-bf36-6e9757ee4ea5" providerId="ADAL" clId="{A31B2C8C-2733-47F4-A0EE-E64C8BA89D40}" dt="2024-05-06T08:05:44.887" v="950" actId="1076"/>
          <ac:picMkLst>
            <pc:docMk/>
            <pc:sldMk cId="3899719192" sldId="257"/>
            <ac:picMk id="5" creationId="{D7651914-B372-8B74-93C8-E9015030E5C5}"/>
          </ac:picMkLst>
        </pc:picChg>
      </pc:sldChg>
      <pc:sldChg chg="modSp add mod">
        <pc:chgData name="Emanuele Laurenzi" userId="5f33c09f-5617-4f5d-bf36-6e9757ee4ea5" providerId="ADAL" clId="{A31B2C8C-2733-47F4-A0EE-E64C8BA89D40}" dt="2024-05-06T08:01:42.591" v="661" actId="1076"/>
        <pc:sldMkLst>
          <pc:docMk/>
          <pc:sldMk cId="4235767000" sldId="258"/>
        </pc:sldMkLst>
        <pc:spChg chg="mod">
          <ac:chgData name="Emanuele Laurenzi" userId="5f33c09f-5617-4f5d-bf36-6e9757ee4ea5" providerId="ADAL" clId="{A31B2C8C-2733-47F4-A0EE-E64C8BA89D40}" dt="2024-05-06T08:00:33.235" v="591" actId="404"/>
          <ac:spMkLst>
            <pc:docMk/>
            <pc:sldMk cId="4235767000" sldId="258"/>
            <ac:spMk id="4" creationId="{9532EB74-E465-F8F9-0BD6-0A1132DAF67C}"/>
          </ac:spMkLst>
        </pc:spChg>
        <pc:spChg chg="mod">
          <ac:chgData name="Emanuele Laurenzi" userId="5f33c09f-5617-4f5d-bf36-6e9757ee4ea5" providerId="ADAL" clId="{A31B2C8C-2733-47F4-A0EE-E64C8BA89D40}" dt="2024-05-06T08:00:18.128" v="551" actId="14"/>
          <ac:spMkLst>
            <pc:docMk/>
            <pc:sldMk cId="4235767000" sldId="258"/>
            <ac:spMk id="5" creationId="{9726C738-5EF8-C4A3-002C-01331C8BE1EA}"/>
          </ac:spMkLst>
        </pc:spChg>
        <pc:picChg chg="mod">
          <ac:chgData name="Emanuele Laurenzi" userId="5f33c09f-5617-4f5d-bf36-6e9757ee4ea5" providerId="ADAL" clId="{A31B2C8C-2733-47F4-A0EE-E64C8BA89D40}" dt="2024-05-06T08:01:42.591" v="661" actId="1076"/>
          <ac:picMkLst>
            <pc:docMk/>
            <pc:sldMk cId="4235767000" sldId="258"/>
            <ac:picMk id="7" creationId="{55704260-DAA2-573C-1523-2987B685C354}"/>
          </ac:picMkLst>
        </pc:picChg>
        <pc:picChg chg="mod">
          <ac:chgData name="Emanuele Laurenzi" userId="5f33c09f-5617-4f5d-bf36-6e9757ee4ea5" providerId="ADAL" clId="{A31B2C8C-2733-47F4-A0EE-E64C8BA89D40}" dt="2024-05-06T08:01:36.736" v="659" actId="1076"/>
          <ac:picMkLst>
            <pc:docMk/>
            <pc:sldMk cId="4235767000" sldId="258"/>
            <ac:picMk id="9" creationId="{AD03068B-3ED7-8F97-E907-96E99675D9D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BEEEF-2948-4C99-8375-F21D939F1E63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2A01-D126-4FD0-8CA1-0DB4842F342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459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PREFIX : &lt;http://www.semanticweb.org/admin/ontologies/2024/3/MScBIS#&gt;</a:t>
            </a:r>
          </a:p>
          <a:p>
            <a:endParaRPr lang="en-US" dirty="0"/>
          </a:p>
          <a:p>
            <a:r>
              <a:rPr lang="en-US" dirty="0"/>
              <a:t>SELECT ?course ?coordinator </a:t>
            </a:r>
          </a:p>
          <a:p>
            <a:r>
              <a:rPr lang="en-US" dirty="0"/>
              <a:t>WHERE {</a:t>
            </a:r>
          </a:p>
          <a:p>
            <a:r>
              <a:rPr lang="en-US" dirty="0"/>
              <a:t>  ?course :</a:t>
            </a:r>
            <a:r>
              <a:rPr lang="en-US" dirty="0" err="1"/>
              <a:t>MScBISCourseIsCoordinatedByDidacticStaff</a:t>
            </a:r>
            <a:r>
              <a:rPr lang="en-US" dirty="0"/>
              <a:t> ?coordinator 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the queries:</a:t>
            </a:r>
          </a:p>
          <a:p>
            <a:pPr algn="l"/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SELECT ?</a:t>
            </a:r>
            <a:r>
              <a:rPr lang="de-CH" sz="1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module</a:t>
            </a:r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 ?</a:t>
            </a:r>
            <a:r>
              <a:rPr lang="de-CH" sz="1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coordinator</a:t>
            </a:r>
            <a:endParaRPr lang="de-CH" sz="1200" b="1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</a:rPr>
              <a:t>   ?module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</a:rPr>
              <a:t>teaching:isCoordinatedBy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</a:rPr>
              <a:t> ?coordinator .</a:t>
            </a:r>
          </a:p>
          <a:p>
            <a:pPr algn="l"/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</a:rPr>
              <a:t>}</a:t>
            </a:r>
          </a:p>
          <a:p>
            <a:pPr algn="l"/>
            <a:endParaRPr lang="de-CH" sz="12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lecture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teacher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   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lecture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 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teaching:isTaughtBy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teacher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  <a:endParaRPr lang="de-CH" sz="1200" dirty="0">
              <a:solidFill>
                <a:schemeClr val="bg1"/>
              </a:solidFill>
            </a:endParaRPr>
          </a:p>
          <a:p>
            <a:endParaRPr lang="de-CH" dirty="0"/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course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researcher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   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course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teaching:involves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researcher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</a:p>
          <a:p>
            <a:pPr algn="l"/>
            <a:endParaRPr lang="de-CH" sz="1800" dirty="0"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project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en-US" sz="1800" dirty="0">
                <a:latin typeface="Segoe UI" panose="020B0502040204020203" pitchFamily="34" charset="0"/>
              </a:rPr>
              <a:t>   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?project </a:t>
            </a:r>
            <a:r>
              <a:rPr lang="en-US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rdf:type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teaching:Project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92A01-D126-4FD0-8CA1-0DB4842F342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770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PREFIX : &lt;http://www.semanticweb.org/admin/ontologies/2024/3/MScBIS#&gt;</a:t>
            </a:r>
          </a:p>
          <a:p>
            <a:endParaRPr lang="en-US" dirty="0"/>
          </a:p>
          <a:p>
            <a:r>
              <a:rPr lang="en-US" dirty="0"/>
              <a:t>SELECT ?course ?coordinator </a:t>
            </a:r>
          </a:p>
          <a:p>
            <a:r>
              <a:rPr lang="en-US" dirty="0"/>
              <a:t>WHERE {</a:t>
            </a:r>
          </a:p>
          <a:p>
            <a:r>
              <a:rPr lang="en-US" dirty="0"/>
              <a:t>  ?course :</a:t>
            </a:r>
            <a:r>
              <a:rPr lang="en-US" dirty="0" err="1"/>
              <a:t>MScBISCourseIsCoordinatedByDidacticStaff</a:t>
            </a:r>
            <a:r>
              <a:rPr lang="en-US" dirty="0"/>
              <a:t> ?coordinator .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the queries:</a:t>
            </a:r>
          </a:p>
          <a:p>
            <a:pPr algn="l"/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SELECT ?</a:t>
            </a:r>
            <a:r>
              <a:rPr lang="de-CH" sz="1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module</a:t>
            </a:r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 ?</a:t>
            </a:r>
            <a:r>
              <a:rPr lang="de-CH" sz="1200" b="1" dirty="0" err="1">
                <a:solidFill>
                  <a:schemeClr val="bg1"/>
                </a:solidFill>
                <a:latin typeface="Segoe UI" panose="020B0502040204020203" pitchFamily="34" charset="0"/>
              </a:rPr>
              <a:t>coordinator</a:t>
            </a:r>
            <a:endParaRPr lang="de-CH" sz="1200" b="1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200" b="1" dirty="0">
                <a:solidFill>
                  <a:schemeClr val="bg1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</a:rPr>
              <a:t>   ?module </a:t>
            </a:r>
            <a:r>
              <a:rPr lang="en-US" sz="1200" dirty="0" err="1">
                <a:solidFill>
                  <a:schemeClr val="bg1"/>
                </a:solidFill>
                <a:latin typeface="Segoe UI" panose="020B0502040204020203" pitchFamily="34" charset="0"/>
              </a:rPr>
              <a:t>teaching:isCoordinatedBy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</a:rPr>
              <a:t> ?coordinator .</a:t>
            </a:r>
          </a:p>
          <a:p>
            <a:pPr algn="l"/>
            <a:r>
              <a:rPr lang="de-CH" sz="1200" dirty="0">
                <a:solidFill>
                  <a:schemeClr val="bg1"/>
                </a:solidFill>
                <a:latin typeface="Segoe UI" panose="020B0502040204020203" pitchFamily="34" charset="0"/>
              </a:rPr>
              <a:t>}</a:t>
            </a:r>
          </a:p>
          <a:p>
            <a:pPr algn="l"/>
            <a:endParaRPr lang="de-CH" sz="12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lecture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teacher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   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lecture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 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teaching:isTaughtBy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teacher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  <a:endParaRPr lang="de-CH" sz="1200" dirty="0">
              <a:solidFill>
                <a:schemeClr val="bg1"/>
              </a:solidFill>
            </a:endParaRPr>
          </a:p>
          <a:p>
            <a:endParaRPr lang="de-CH" dirty="0"/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course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researcher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   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course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teaching:involves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?</a:t>
            </a:r>
            <a:r>
              <a:rPr lang="de-CH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researcher</a:t>
            </a:r>
            <a:r>
              <a:rPr lang="de-CH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</a:p>
          <a:p>
            <a:pPr algn="l"/>
            <a:endParaRPr lang="de-CH" sz="1800" dirty="0"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SELECT  </a:t>
            </a:r>
            <a:r>
              <a:rPr lang="de-CH" sz="1800" b="1" dirty="0">
                <a:solidFill>
                  <a:srgbClr val="000080"/>
                </a:solidFill>
                <a:latin typeface="Segoe UI" panose="020B0502040204020203" pitchFamily="34" charset="0"/>
              </a:rPr>
              <a:t>?</a:t>
            </a:r>
            <a:r>
              <a:rPr lang="de-CH" sz="1800" b="1" dirty="0" err="1">
                <a:solidFill>
                  <a:srgbClr val="000080"/>
                </a:solidFill>
                <a:latin typeface="Segoe UI" panose="020B0502040204020203" pitchFamily="34" charset="0"/>
              </a:rPr>
              <a:t>project</a:t>
            </a:r>
            <a:endParaRPr lang="de-CH" sz="1800" b="1" dirty="0">
              <a:solidFill>
                <a:srgbClr val="000080"/>
              </a:solidFill>
              <a:latin typeface="Segoe UI" panose="020B0502040204020203" pitchFamily="34" charset="0"/>
            </a:endParaRPr>
          </a:p>
          <a:p>
            <a:pPr algn="l"/>
            <a:r>
              <a:rPr lang="de-CH" sz="1800" b="1" dirty="0">
                <a:solidFill>
                  <a:srgbClr val="800080"/>
                </a:solidFill>
                <a:latin typeface="Segoe UI" panose="020B0502040204020203" pitchFamily="34" charset="0"/>
              </a:rPr>
              <a:t>WHERE {</a:t>
            </a:r>
          </a:p>
          <a:p>
            <a:pPr algn="l"/>
            <a:r>
              <a:rPr lang="en-US" sz="1800" dirty="0">
                <a:latin typeface="Segoe UI" panose="020B0502040204020203" pitchFamily="34" charset="0"/>
              </a:rPr>
              <a:t>   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?project </a:t>
            </a:r>
            <a:r>
              <a:rPr lang="en-US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rdf:type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80"/>
                </a:solidFill>
                <a:latin typeface="Segoe UI" panose="020B0502040204020203" pitchFamily="34" charset="0"/>
              </a:rPr>
              <a:t>teaching:Project</a:t>
            </a:r>
            <a:r>
              <a:rPr lang="en-US" sz="1800" dirty="0">
                <a:solidFill>
                  <a:srgbClr val="000080"/>
                </a:solidFill>
                <a:latin typeface="Segoe UI" panose="020B0502040204020203" pitchFamily="34" charset="0"/>
              </a:rPr>
              <a:t> .</a:t>
            </a:r>
          </a:p>
          <a:p>
            <a:pPr algn="l"/>
            <a:r>
              <a:rPr lang="de-CH" sz="1800" dirty="0">
                <a:latin typeface="Segoe UI" panose="020B0502040204020203" pitchFamily="34" charset="0"/>
              </a:rPr>
              <a:t>}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92A01-D126-4FD0-8CA1-0DB4842F342B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454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D468F-56D4-13FE-8B42-BAD348C78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82D2A-C215-E39F-68CD-4B829BE50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2C0D-52A4-36FB-6DC1-40A17CDA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7330D-8B84-20B5-3F77-EC64F6CC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FD2F3-83F0-A4DA-29BB-DC847EAA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502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19A6-F858-DBC0-CEED-5C8E7F68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5F3DE-A187-A6E8-C86B-83F191326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6D2A5-AC8D-2438-145C-3AB660A7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32772-59FB-AC55-E30C-E7EFDF97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48F5F-B2F3-07F9-2451-6978B463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550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324CB-A70A-8912-B0B9-67DBAC1AD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C280C-E725-EB35-112F-5BD897717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27D0A-608E-D98A-D9CA-E1578173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9EB82-7981-5376-D764-F2ACB570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1874-8AE0-4CBE-FB26-1ADAD97E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609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7FBA-5905-2C9C-AF9C-59270D12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884F1-F48E-55DB-3CDB-5B0A2B428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725E0-8850-2412-9B1E-CB9A76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F6479-8309-94EE-40AE-7CEE0DC7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E8D3-F1CD-4B45-CEC0-EE1878E5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167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70B9-70E2-6778-2A87-41E4ED0F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BB02-7BC2-0AC9-E229-2A225BE9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943C5-87F6-2403-3509-10E427D2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B8106-B0A7-E4DB-DB13-DAC04C14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D7512-2AD9-9016-4033-54CF2C4D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318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EA07-C291-0A7F-1822-FA4A9545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87FAF-F5CB-39C0-45C8-4381ABFEC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0FBCE-9B5E-E08A-C298-4B8717EC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46BE1-B1C9-760E-1216-445ED416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D3B99-4044-67B8-4E85-A45E5D8C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562A5-51FA-984E-2B71-58696FA2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0425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E63B-8D0D-91E7-2A46-1E480EA3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D66F9-3614-3A02-C25C-414F09716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EDF06-A7B3-C6E6-033F-5892CFAD2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F3302-5814-5433-63D0-66E74865D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788B6-6230-50A5-0A8B-8FDEE2959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C3EF82-28C0-08FA-8042-3C9410A6B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92F08-FE75-001A-C4B1-671223BB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45CB3-7077-C20A-2F05-A57C200B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529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B3AA-264B-493C-4B91-C23E62E0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A96CD-818D-38DA-CBCD-56DB0472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B376D-C041-2E9A-D2FE-388E5D39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A648F-86E9-7C24-C136-2373D806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185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E15362-D2A7-EF02-AE7C-1A750666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AE7806-3F84-3F34-EC81-D41F8016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795FF-FDB4-FA4C-C79E-CC301F97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68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3C434-4A7D-F98D-2365-63CE710F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90CEA-397E-091F-4C94-9021AA78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A59BE-343B-345E-AC19-81312FDA1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9530F-7C81-E864-6865-2F05BD10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1C495-56F4-B797-6D2D-AFEEECB7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9E72A-91AA-B47E-9706-70738861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689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25A1-E616-7E9C-6091-FB6E1407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286FD-6968-8DA2-934F-D76601148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D638E-258E-4D74-7D0B-E29637AD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244E0-912A-0426-CEF9-B1E1FF13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98619-D20C-A437-EF95-DA89D812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CB007-B800-ED94-85FC-C11E1994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094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683A5-2801-04E8-1C48-D8F3D5C2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0686-8768-048A-C5FC-ABD205273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B172D-291F-2761-C4DD-B16A8054D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D446DC-BE26-415E-9A9D-918E9DF6DF7F}" type="datetimeFigureOut">
              <a:rPr lang="de-CH" smtClean="0"/>
              <a:t>06.05.2024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F37F5-907D-5C50-D6FD-E1D2AD7FC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9311D-6D78-222F-3397-79E14E3E1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91FE4-4732-448F-A439-10B32338480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08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32EB74-E465-F8F9-0BD6-0A1132DA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Ontology Dev. 101</a:t>
            </a:r>
            <a:endParaRPr lang="de-CH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26C738-5EF8-C4A3-002C-01331C8B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the ontology for the MSc Business Information Systems as suggested in the Ontology Engineering lecture.</a:t>
            </a:r>
          </a:p>
          <a:p>
            <a:pPr lvl="1"/>
            <a:r>
              <a:rPr lang="en-US" dirty="0"/>
              <a:t>Use Protégé to create the ontology</a:t>
            </a:r>
          </a:p>
          <a:p>
            <a:pPr lvl="1"/>
            <a:r>
              <a:rPr lang="en-US" dirty="0"/>
              <a:t>Test your ontology </a:t>
            </a:r>
          </a:p>
          <a:p>
            <a:pPr lvl="2"/>
            <a:r>
              <a:rPr lang="en-US" dirty="0"/>
              <a:t>the latest version of the tool has a bug in the SPARQL tab. See the below two options to overcome this issue.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276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32EB74-E465-F8F9-0BD6-0A1132DA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Option 1: Use </a:t>
            </a:r>
            <a:r>
              <a:rPr lang="en-US" sz="4000" dirty="0" err="1"/>
              <a:t>GraphDB</a:t>
            </a:r>
            <a:r>
              <a:rPr lang="en-US" sz="4000" dirty="0"/>
              <a:t> for Testing your ontology</a:t>
            </a:r>
            <a:endParaRPr lang="de-CH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26C738-5EF8-C4A3-002C-01331C8BE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your ontology – the latest version of the tool has a bug in the SPARQL tab. Use </a:t>
            </a:r>
            <a:r>
              <a:rPr lang="en-US" dirty="0" err="1"/>
              <a:t>GraphDB</a:t>
            </a:r>
            <a:r>
              <a:rPr lang="en-US" dirty="0"/>
              <a:t> to test your ontology.</a:t>
            </a:r>
          </a:p>
          <a:p>
            <a:pPr lvl="1"/>
            <a:r>
              <a:rPr lang="en-US" dirty="0"/>
              <a:t>Load the ontology create in Protégé in </a:t>
            </a:r>
            <a:r>
              <a:rPr lang="en-US" dirty="0" err="1"/>
              <a:t>GraphDB</a:t>
            </a:r>
            <a:r>
              <a:rPr lang="en-US" dirty="0"/>
              <a:t> and query it.</a:t>
            </a:r>
          </a:p>
          <a:p>
            <a:pPr lvl="1"/>
            <a:endParaRPr lang="de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704260-DAA2-573C-1523-2987B685C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782" y="3429000"/>
            <a:ext cx="4058397" cy="30789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03068B-3ED7-8F97-E907-96E99675D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97" y="3354428"/>
            <a:ext cx="6327150" cy="2316984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7C7A7726-F7B9-D1FB-0766-C4839F75D5F9}"/>
              </a:ext>
            </a:extLst>
          </p:cNvPr>
          <p:cNvSpPr/>
          <p:nvPr/>
        </p:nvSpPr>
        <p:spPr>
          <a:xfrm>
            <a:off x="6807541" y="5102245"/>
            <a:ext cx="621947" cy="5691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576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A41CD-2BE2-8EE9-4195-DEE48D09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Use Snap SPARQL Query in Protégé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D259C-42C2-AACD-34C0-57F636192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Visualize the SPARQL tab (Window&gt;Tabs&gt;SPARQL Query)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View the Snap SPARQL in the SPARQL Tab (Window&gt;Views&gt;Query Views&gt;Snap SPARQL Query)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To see the query results you should first start the reasoner and then execute the query. </a:t>
            </a:r>
            <a:endParaRPr lang="de-CH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651914-B372-8B74-93C8-E9015030E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249" y="3906639"/>
            <a:ext cx="6489502" cy="28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1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21f240-de8e-4ff9-a0af-a3486adea3c6">
      <Terms xmlns="http://schemas.microsoft.com/office/infopath/2007/PartnerControls"/>
    </lcf76f155ced4ddcb4097134ff3c332f>
    <TaxCatchAll xmlns="3d3b7d61-c3fd-430e-b7c5-9f74ef3e0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E96F66295DD440BED485B479361458" ma:contentTypeVersion="17" ma:contentTypeDescription="Ein neues Dokument erstellen." ma:contentTypeScope="" ma:versionID="f071c6fd6c5a0327525a5d9fe1d3c508">
  <xsd:schema xmlns:xsd="http://www.w3.org/2001/XMLSchema" xmlns:xs="http://www.w3.org/2001/XMLSchema" xmlns:p="http://schemas.microsoft.com/office/2006/metadata/properties" xmlns:ns2="fe21f240-de8e-4ff9-a0af-a3486adea3c6" xmlns:ns3="3d3b7d61-c3fd-430e-b7c5-9f74ef3e0835" targetNamespace="http://schemas.microsoft.com/office/2006/metadata/properties" ma:root="true" ma:fieldsID="e43e954862297d267826a09b130eca53" ns2:_="" ns3:_="">
    <xsd:import namespace="fe21f240-de8e-4ff9-a0af-a3486adea3c6"/>
    <xsd:import namespace="3d3b7d61-c3fd-430e-b7c5-9f74ef3e0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lcf76f155ced4ddcb4097134ff3c332f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1f240-de8e-4ff9-a0af-a3486adea3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7873907d-d049-4c15-acb6-7b8f2d6df6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b7d61-c3fd-430e-b7c5-9f74ef3e0835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35fd8c9c-0653-4a62-819a-c532aaa47b33}" ma:internalName="TaxCatchAll" ma:showField="CatchAllData" ma:web="3d3b7d61-c3fd-430e-b7c5-9f74ef3e0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E5F97-6A23-43A5-9D48-79826FA8AFB8}">
  <ds:schemaRefs>
    <ds:schemaRef ds:uri="http://schemas.microsoft.com/office/2006/metadata/properties"/>
    <ds:schemaRef ds:uri="http://schemas.microsoft.com/office/infopath/2007/PartnerControls"/>
    <ds:schemaRef ds:uri="fe21f240-de8e-4ff9-a0af-a3486adea3c6"/>
    <ds:schemaRef ds:uri="3d3b7d61-c3fd-430e-b7c5-9f74ef3e0835"/>
  </ds:schemaRefs>
</ds:datastoreItem>
</file>

<file path=customXml/itemProps2.xml><?xml version="1.0" encoding="utf-8"?>
<ds:datastoreItem xmlns:ds="http://schemas.openxmlformats.org/officeDocument/2006/customXml" ds:itemID="{9B96E53E-D14A-4F7D-AC57-804198533A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1F3B9-CF4F-4358-92CA-A7FBCDF719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1f240-de8e-4ff9-a0af-a3486adea3c6"/>
    <ds:schemaRef ds:uri="3d3b7d61-c3fd-430e-b7c5-9f74ef3e0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Widescreen</PresentationFormat>
  <Paragraphs>70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Segoe UI</vt:lpstr>
      <vt:lpstr>Office Theme</vt:lpstr>
      <vt:lpstr>Exercise Ontology Dev. 101</vt:lpstr>
      <vt:lpstr>Option 1: Use GraphDB for Testing your ontology</vt:lpstr>
      <vt:lpstr>Option 2: Use Snap SPARQL Query in Protégé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Ontology Dev. 101</dc:title>
  <dc:creator>Emanuele Laurenzi</dc:creator>
  <cp:lastModifiedBy>Emanuele Laurenzi</cp:lastModifiedBy>
  <cp:revision>1</cp:revision>
  <dcterms:created xsi:type="dcterms:W3CDTF">2024-05-06T07:26:04Z</dcterms:created>
  <dcterms:modified xsi:type="dcterms:W3CDTF">2024-05-06T08:05:46Z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0x010100EBE96F66295DD440BED485B479361458</vt:lpwstr>
  </property>
  <property fmtid="{D5CDD505-2E9C-101B-9397-08002B2CF9AE}" pid="3" name="MediaServiceImageTags">
    <vt:lpwstr/>
  </property>
</Properties>
</file>