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webextensions/webextension2.xml" ContentType="application/vnd.ms-office.webextension+xml"/>
  <Override PartName="/word/webextensions/webextension3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6DB5603" w14:textId="47937848" w:rsidR="00EC39C5" w:rsidRPr="005C7207" w:rsidRDefault="00491E4F" w:rsidP="00EC39C5">
      <w:pPr>
        <w:rPr>
          <w:rStyle w:val="Strong"/>
          <w:sz w:val="48"/>
          <w:szCs w:val="48"/>
        </w:rPr>
      </w:pPr>
      <w:r w:rsidRPr="005C7207">
        <w:rPr>
          <w:rStyle w:val="Strong"/>
          <w:sz w:val="48"/>
          <w:szCs w:val="48"/>
        </w:rPr>
        <w:t>Exercise on Ontology Development 101</w:t>
      </w:r>
    </w:p>
    <w:p w14:paraId="6F4F8F55" w14:textId="77777777" w:rsidR="0081759F" w:rsidRDefault="0081759F" w:rsidP="00EC39C5">
      <w:pPr>
        <w:rPr>
          <w:rStyle w:val="Strong"/>
        </w:rPr>
      </w:pPr>
    </w:p>
    <w:p w14:paraId="1BB6BB34" w14:textId="7DF620F1" w:rsidR="0081759F" w:rsidRDefault="0081759F" w:rsidP="00EC39C5">
      <w:pPr>
        <w:rPr>
          <w:rStyle w:val="Strong"/>
          <w:b w:val="0"/>
          <w:bCs w:val="0"/>
        </w:rPr>
      </w:pPr>
      <w:r w:rsidRPr="0081759F">
        <w:rPr>
          <w:rStyle w:val="Strong"/>
          <w:b w:val="0"/>
          <w:bCs w:val="0"/>
        </w:rPr>
        <w:t xml:space="preserve">This </w:t>
      </w:r>
      <w:r>
        <w:rPr>
          <w:rStyle w:val="Strong"/>
          <w:b w:val="0"/>
          <w:bCs w:val="0"/>
        </w:rPr>
        <w:t xml:space="preserve">exercise </w:t>
      </w:r>
      <w:r w:rsidR="00E1428D">
        <w:rPr>
          <w:rStyle w:val="Strong"/>
          <w:b w:val="0"/>
          <w:bCs w:val="0"/>
        </w:rPr>
        <w:t xml:space="preserve">aims to create a knowledge base </w:t>
      </w:r>
      <w:r w:rsidR="005537AF">
        <w:rPr>
          <w:rStyle w:val="Strong"/>
          <w:b w:val="0"/>
          <w:bCs w:val="0"/>
        </w:rPr>
        <w:t xml:space="preserve">through the Ontology Development 101. </w:t>
      </w:r>
      <w:r w:rsidR="005E5658">
        <w:rPr>
          <w:rStyle w:val="Strong"/>
          <w:b w:val="0"/>
          <w:bCs w:val="0"/>
        </w:rPr>
        <w:t xml:space="preserve">Figure 1 deptics the 6 phases of the methodology. In the following section, the </w:t>
      </w:r>
      <w:r w:rsidR="00175A24">
        <w:rPr>
          <w:rStyle w:val="Strong"/>
          <w:b w:val="0"/>
          <w:bCs w:val="0"/>
        </w:rPr>
        <w:t xml:space="preserve">first phase «Determine the domain and scope of the ontology» is already given. </w:t>
      </w:r>
      <w:r w:rsidR="00332345">
        <w:rPr>
          <w:rStyle w:val="Strong"/>
          <w:b w:val="0"/>
          <w:bCs w:val="0"/>
        </w:rPr>
        <w:t xml:space="preserve">Complete the remaining phases. </w:t>
      </w:r>
    </w:p>
    <w:p w14:paraId="2A9D186D" w14:textId="77777777" w:rsidR="00E1428D" w:rsidRPr="0081759F" w:rsidRDefault="00E1428D" w:rsidP="00EC39C5">
      <w:pPr>
        <w:rPr>
          <w:rStyle w:val="Strong"/>
          <w:b w:val="0"/>
          <w:bCs w:val="0"/>
        </w:rPr>
      </w:pPr>
    </w:p>
    <w:p w14:paraId="26B7AA72" w14:textId="77777777" w:rsidR="005537AF" w:rsidRDefault="0081759F" w:rsidP="005537AF">
      <w:pPr>
        <w:keepNext/>
      </w:pPr>
      <w:r w:rsidRPr="005537AF">
        <w:rPr>
          <w:noProof/>
          <w:lang w:val="en-GB"/>
        </w:rPr>
        <w:drawing>
          <wp:inline distT="0" distB="0" distL="0" distR="0" wp14:anchorId="2945EC31" wp14:editId="7A82CC5E">
            <wp:extent cx="3771433" cy="2208448"/>
            <wp:effectExtent l="0" t="0" r="635" b="1905"/>
            <wp:docPr id="39" name="Picture 39" descr="Table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9" name="Picture 39" descr="Table&#10;&#10;Description automatically generated"/>
                    <pic:cNvPicPr>
                      <a:picLocks noChangeAspect="1" noChangeArrowheads="1"/>
                    </pic:cNvPicPr>
                  </pic:nvPicPr>
                  <pic:blipFill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784885" cy="2216325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p w14:paraId="012D15AC" w14:textId="3FC38BF3" w:rsidR="00491E4F" w:rsidRDefault="005537AF" w:rsidP="005537AF">
      <w:pPr>
        <w:pStyle w:val="Caption"/>
      </w:pPr>
      <w:r>
        <w:t xml:space="preserve">Figure </w:t>
      </w:r>
      <w:fldSimple w:instr=" SEQ Abbildung \* ARABIC ">
        <w:r>
          <w:rPr>
            <w:noProof/>
          </w:rPr>
          <w:t>1</w:t>
        </w:r>
      </w:fldSimple>
      <w:r>
        <w:t>. Phases of the meth</w:t>
      </w:r>
      <w:r w:rsidR="005E5658">
        <w:t>o</w:t>
      </w:r>
      <w:r>
        <w:t>dology Ontology Development 101</w:t>
      </w:r>
    </w:p>
    <w:p w14:paraId="08C1A8C8" w14:textId="77777777" w:rsidR="00E1428D" w:rsidRDefault="00E1428D" w:rsidP="003A4C25">
      <w:pPr>
        <w:rPr>
          <w:b/>
          <w:bCs/>
        </w:rPr>
      </w:pPr>
    </w:p>
    <w:p w14:paraId="411D627A" w14:textId="5BA344BF" w:rsidR="003A4C25" w:rsidRPr="005C7207" w:rsidRDefault="005E5658" w:rsidP="005E5658">
      <w:pPr>
        <w:pStyle w:val="ListParagraph"/>
        <w:numPr>
          <w:ilvl w:val="0"/>
          <w:numId w:val="41"/>
        </w:numPr>
        <w:rPr>
          <w:b/>
          <w:bCs/>
          <w:sz w:val="28"/>
          <w:szCs w:val="28"/>
        </w:rPr>
      </w:pPr>
      <w:r w:rsidRPr="005C7207">
        <w:rPr>
          <w:b/>
          <w:bCs/>
          <w:sz w:val="28"/>
          <w:szCs w:val="28"/>
        </w:rPr>
        <w:t>Determine the domain and scope of the ontology</w:t>
      </w:r>
    </w:p>
    <w:p w14:paraId="1734012A" w14:textId="77777777" w:rsidR="003A4C25" w:rsidRDefault="003A4C25" w:rsidP="00EC39C5"/>
    <w:p w14:paraId="0E24DFC0" w14:textId="28B8EA24" w:rsidR="00491E4F" w:rsidRDefault="00491E4F" w:rsidP="00EC39C5"/>
    <w:p w14:paraId="1E2A82E9" w14:textId="40F2C2E6" w:rsidR="003A4C25" w:rsidRDefault="00D1596B" w:rsidP="00491E4F">
      <w:pPr>
        <w:rPr>
          <w:b/>
          <w:bCs/>
        </w:rPr>
      </w:pPr>
      <w:r>
        <w:rPr>
          <w:b/>
          <w:bCs/>
          <w:noProof/>
        </w:rPr>
        <w:drawing>
          <wp:inline distT="0" distB="0" distL="0" distR="0" wp14:anchorId="2F32FB37" wp14:editId="0D5CDBF6">
            <wp:extent cx="5391537" cy="2628166"/>
            <wp:effectExtent l="0" t="0" r="0" b="0"/>
            <wp:docPr id="7176" name="Picture 717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5"/>
                    <pic:cNvPicPr>
                      <a:picLocks noChangeAspect="1" noChangeArrowheads="1"/>
                    </pic:cNvPicPr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5402568" cy="2633543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</w:p>
    <w:p w14:paraId="0233391C" w14:textId="77777777" w:rsidR="0081759F" w:rsidRDefault="0081759F" w:rsidP="00491E4F">
      <w:pPr>
        <w:rPr>
          <w:b/>
          <w:bCs/>
        </w:rPr>
      </w:pPr>
    </w:p>
    <w:p w14:paraId="5883E934" w14:textId="20314B82" w:rsidR="00491E4F" w:rsidRPr="00491E4F" w:rsidRDefault="00491E4F" w:rsidP="00491E4F">
      <w:r w:rsidRPr="00491E4F">
        <w:rPr>
          <w:b/>
          <w:bCs/>
        </w:rPr>
        <w:t xml:space="preserve">We want to represent knowledge about </w:t>
      </w:r>
    </w:p>
    <w:p w14:paraId="579661A1" w14:textId="77777777" w:rsidR="00491E4F" w:rsidRPr="00491E4F" w:rsidRDefault="00491E4F" w:rsidP="00491E4F">
      <w:pPr>
        <w:numPr>
          <w:ilvl w:val="1"/>
          <w:numId w:val="38"/>
        </w:numPr>
      </w:pPr>
      <w:r w:rsidRPr="00491E4F">
        <w:t>the courses in the MSc in Business Information Systems,</w:t>
      </w:r>
    </w:p>
    <w:p w14:paraId="3F2C535A" w14:textId="77777777" w:rsidR="00491E4F" w:rsidRPr="00491E4F" w:rsidRDefault="00491E4F" w:rsidP="00491E4F">
      <w:pPr>
        <w:numPr>
          <w:ilvl w:val="1"/>
          <w:numId w:val="38"/>
        </w:numPr>
      </w:pPr>
      <w:r w:rsidRPr="00491E4F">
        <w:t>responsibilies for and contribution to these courses.</w:t>
      </w:r>
    </w:p>
    <w:p w14:paraId="3EA377A2" w14:textId="77777777" w:rsidR="003A4C25" w:rsidRDefault="003A4C25" w:rsidP="00491E4F">
      <w:pPr>
        <w:rPr>
          <w:b/>
          <w:bCs/>
        </w:rPr>
      </w:pPr>
    </w:p>
    <w:p w14:paraId="228672D2" w14:textId="63408E64" w:rsidR="00491E4F" w:rsidRPr="00491E4F" w:rsidRDefault="00491E4F" w:rsidP="00491E4F">
      <w:r w:rsidRPr="00491E4F">
        <w:rPr>
          <w:b/>
          <w:bCs/>
        </w:rPr>
        <w:lastRenderedPageBreak/>
        <w:t xml:space="preserve">Constraints from the underlying reality: </w:t>
      </w:r>
    </w:p>
    <w:p w14:paraId="1AEFB4F0" w14:textId="77777777" w:rsidR="00491E4F" w:rsidRPr="00491E4F" w:rsidRDefault="00491E4F" w:rsidP="00491E4F">
      <w:pPr>
        <w:numPr>
          <w:ilvl w:val="1"/>
          <w:numId w:val="39"/>
        </w:numPr>
      </w:pPr>
      <w:r w:rsidRPr="00491E4F">
        <w:t>A module consists of a project or a course.</w:t>
      </w:r>
    </w:p>
    <w:p w14:paraId="78FD1C12" w14:textId="77777777" w:rsidR="00491E4F" w:rsidRPr="00491E4F" w:rsidRDefault="00491E4F" w:rsidP="00491E4F">
      <w:pPr>
        <w:numPr>
          <w:ilvl w:val="1"/>
          <w:numId w:val="39"/>
        </w:numPr>
      </w:pPr>
      <w:r w:rsidRPr="00491E4F">
        <w:t xml:space="preserve">Members of the research staff can be involved in modules of the MSc BIS, he or she can teach a course but can’t coordinate them.   </w:t>
      </w:r>
    </w:p>
    <w:p w14:paraId="212AEA48" w14:textId="77777777" w:rsidR="00491E4F" w:rsidRPr="00491E4F" w:rsidRDefault="00491E4F" w:rsidP="00491E4F">
      <w:pPr>
        <w:numPr>
          <w:ilvl w:val="1"/>
          <w:numId w:val="39"/>
        </w:numPr>
      </w:pPr>
      <w:r w:rsidRPr="00491E4F">
        <w:t>A lecturer or professor are part of the didactic staff and can coordinate a module in the MSc BIS.</w:t>
      </w:r>
    </w:p>
    <w:p w14:paraId="066A9CDC" w14:textId="77777777" w:rsidR="00491E4F" w:rsidRPr="00491E4F" w:rsidRDefault="00491E4F" w:rsidP="00491E4F">
      <w:pPr>
        <w:numPr>
          <w:ilvl w:val="1"/>
          <w:numId w:val="39"/>
        </w:numPr>
      </w:pPr>
      <w:r w:rsidRPr="00491E4F">
        <w:t>Both research and didactic staff are considered academic staff.</w:t>
      </w:r>
    </w:p>
    <w:p w14:paraId="20331886" w14:textId="77777777" w:rsidR="003A4C25" w:rsidRDefault="003A4C25" w:rsidP="00491E4F">
      <w:pPr>
        <w:rPr>
          <w:b/>
          <w:bCs/>
        </w:rPr>
      </w:pPr>
    </w:p>
    <w:p w14:paraId="43104916" w14:textId="04A099A6" w:rsidR="00491E4F" w:rsidRPr="00491E4F" w:rsidRDefault="00491E4F" w:rsidP="00491E4F">
      <w:r w:rsidRPr="00491E4F">
        <w:rPr>
          <w:b/>
          <w:bCs/>
        </w:rPr>
        <w:t>Competency Questions:</w:t>
      </w:r>
    </w:p>
    <w:p w14:paraId="62D0AE6D" w14:textId="77777777" w:rsidR="00491E4F" w:rsidRPr="00491E4F" w:rsidRDefault="00491E4F" w:rsidP="00491E4F">
      <w:pPr>
        <w:numPr>
          <w:ilvl w:val="2"/>
          <w:numId w:val="40"/>
        </w:numPr>
      </w:pPr>
      <w:r w:rsidRPr="00491E4F">
        <w:t>Who is coordinating course X?</w:t>
      </w:r>
    </w:p>
    <w:p w14:paraId="7AC078D7" w14:textId="77777777" w:rsidR="00491E4F" w:rsidRPr="00491E4F" w:rsidRDefault="00491E4F" w:rsidP="00491E4F">
      <w:pPr>
        <w:numPr>
          <w:ilvl w:val="2"/>
          <w:numId w:val="40"/>
        </w:numPr>
      </w:pPr>
      <w:r w:rsidRPr="00491E4F">
        <w:t>Which lecture is taught by Y?</w:t>
      </w:r>
    </w:p>
    <w:p w14:paraId="44E8C9DD" w14:textId="77777777" w:rsidR="00491E4F" w:rsidRPr="00491E4F" w:rsidRDefault="00491E4F" w:rsidP="00491E4F">
      <w:pPr>
        <w:numPr>
          <w:ilvl w:val="2"/>
          <w:numId w:val="40"/>
        </w:numPr>
      </w:pPr>
      <w:r w:rsidRPr="00491E4F">
        <w:t>When does course X start?</w:t>
      </w:r>
    </w:p>
    <w:p w14:paraId="31950392" w14:textId="77777777" w:rsidR="00491E4F" w:rsidRPr="00491E4F" w:rsidRDefault="00491E4F" w:rsidP="00491E4F">
      <w:pPr>
        <w:numPr>
          <w:ilvl w:val="2"/>
          <w:numId w:val="40"/>
        </w:numPr>
      </w:pPr>
      <w:r w:rsidRPr="00491E4F">
        <w:t>Who is researcher involved in course X?</w:t>
      </w:r>
    </w:p>
    <w:p w14:paraId="3CB6BB2D" w14:textId="77777777" w:rsidR="00491E4F" w:rsidRPr="00491E4F" w:rsidRDefault="00491E4F" w:rsidP="00491E4F">
      <w:pPr>
        <w:numPr>
          <w:ilvl w:val="2"/>
          <w:numId w:val="40"/>
        </w:numPr>
      </w:pPr>
      <w:r w:rsidRPr="00491E4F">
        <w:t>What’s the module that consists of only a project?</w:t>
      </w:r>
    </w:p>
    <w:p w14:paraId="56EBE0A5" w14:textId="77777777" w:rsidR="00491E4F" w:rsidRDefault="00491E4F" w:rsidP="00EC39C5"/>
    <w:p w14:paraId="430AE823" w14:textId="718AF101" w:rsidR="004A78DA" w:rsidRDefault="004A78DA" w:rsidP="0081759F">
      <w:pPr>
        <w:jc w:val="center"/>
      </w:pPr>
    </w:p>
    <w:p w14:paraId="1B849E88" w14:textId="77777777" w:rsidR="005C7207" w:rsidRPr="005C7207" w:rsidRDefault="005C7207" w:rsidP="005C7207">
      <w:pPr>
        <w:pStyle w:val="ListParagraph"/>
        <w:numPr>
          <w:ilvl w:val="0"/>
          <w:numId w:val="41"/>
        </w:numPr>
        <w:rPr>
          <w:b/>
          <w:bCs/>
          <w:sz w:val="28"/>
          <w:szCs w:val="28"/>
        </w:rPr>
      </w:pPr>
      <w:r w:rsidRPr="005C7207">
        <w:rPr>
          <w:b/>
          <w:bCs/>
          <w:sz w:val="28"/>
          <w:szCs w:val="28"/>
        </w:rPr>
        <w:t>Consider reusing existing ontologies</w:t>
      </w:r>
    </w:p>
    <w:p w14:paraId="67372F1D" w14:textId="1E599E1C" w:rsidR="004A78DA" w:rsidRDefault="005C7207" w:rsidP="00EC39C5">
      <w:r>
        <w:t>…</w:t>
      </w:r>
    </w:p>
    <w:p w14:paraId="538622C0" w14:textId="77777777" w:rsidR="005C7207" w:rsidRDefault="005C7207" w:rsidP="00EC39C5"/>
    <w:p w14:paraId="2143DC26" w14:textId="77777777" w:rsidR="005C7207" w:rsidRDefault="005C7207" w:rsidP="00EC39C5"/>
    <w:p w14:paraId="0F4DDEFD" w14:textId="4F9CBCE9" w:rsidR="00EE7602" w:rsidRPr="00EE7602" w:rsidRDefault="00EE7602" w:rsidP="00EE7602">
      <w:pPr>
        <w:pStyle w:val="ListParagraph"/>
        <w:numPr>
          <w:ilvl w:val="0"/>
          <w:numId w:val="41"/>
        </w:numPr>
        <w:rPr>
          <w:b/>
          <w:bCs/>
          <w:sz w:val="28"/>
          <w:szCs w:val="28"/>
        </w:rPr>
      </w:pPr>
      <w:r w:rsidRPr="00EE7602">
        <w:rPr>
          <w:b/>
          <w:bCs/>
          <w:sz w:val="28"/>
          <w:szCs w:val="28"/>
        </w:rPr>
        <w:t>Enumerate important terms</w:t>
      </w:r>
    </w:p>
    <w:p w14:paraId="0A8BA565" w14:textId="2492482A" w:rsidR="005C7207" w:rsidRDefault="00EE7602" w:rsidP="00EC39C5">
      <w:r>
        <w:t>….</w:t>
      </w:r>
    </w:p>
    <w:p w14:paraId="31D6DFAF" w14:textId="77777777" w:rsidR="00EE7602" w:rsidRDefault="00EE7602" w:rsidP="00EC39C5"/>
    <w:p w14:paraId="6939A088" w14:textId="77777777" w:rsidR="00EE7602" w:rsidRDefault="00EE7602" w:rsidP="00EC39C5"/>
    <w:p w14:paraId="7387B529" w14:textId="77777777" w:rsidR="00EE7602" w:rsidRDefault="00EE7602" w:rsidP="00EC39C5"/>
    <w:p w14:paraId="33055391" w14:textId="31001DF7" w:rsidR="00EE7602" w:rsidRPr="00EE7602" w:rsidRDefault="00EE7602" w:rsidP="00EE7602">
      <w:pPr>
        <w:pStyle w:val="ListParagraph"/>
        <w:numPr>
          <w:ilvl w:val="0"/>
          <w:numId w:val="41"/>
        </w:numPr>
        <w:rPr>
          <w:b/>
          <w:bCs/>
          <w:sz w:val="28"/>
          <w:szCs w:val="28"/>
        </w:rPr>
      </w:pPr>
      <w:r w:rsidRPr="00EE7602">
        <w:rPr>
          <w:b/>
          <w:bCs/>
          <w:sz w:val="28"/>
          <w:szCs w:val="28"/>
        </w:rPr>
        <w:t>Define classes and class hierarchy</w:t>
      </w:r>
    </w:p>
    <w:p w14:paraId="38AB8A86" w14:textId="459653AB" w:rsidR="00EE7602" w:rsidRDefault="00EE7602" w:rsidP="00EC39C5">
      <w:r>
        <w:t>….</w:t>
      </w:r>
    </w:p>
    <w:p w14:paraId="385BDB75" w14:textId="77777777" w:rsidR="00EE7602" w:rsidRDefault="00EE7602" w:rsidP="00EC39C5"/>
    <w:p w14:paraId="2FC2DC8E" w14:textId="77777777" w:rsidR="006D384A" w:rsidRPr="006D384A" w:rsidRDefault="006D384A" w:rsidP="006D384A">
      <w:pPr>
        <w:pStyle w:val="ListParagraph"/>
        <w:numPr>
          <w:ilvl w:val="0"/>
          <w:numId w:val="41"/>
        </w:numPr>
        <w:rPr>
          <w:b/>
          <w:bCs/>
          <w:sz w:val="28"/>
          <w:szCs w:val="28"/>
        </w:rPr>
      </w:pPr>
      <w:r w:rsidRPr="006D384A">
        <w:rPr>
          <w:b/>
          <w:bCs/>
          <w:sz w:val="28"/>
          <w:szCs w:val="28"/>
        </w:rPr>
        <w:t>Define the data and object properties of classes</w:t>
      </w:r>
    </w:p>
    <w:p w14:paraId="048489BC" w14:textId="5139ACA8" w:rsidR="00EE7602" w:rsidRDefault="006D384A" w:rsidP="00EC39C5">
      <w:r>
        <w:t>…..</w:t>
      </w:r>
    </w:p>
    <w:p w14:paraId="4BB0707A" w14:textId="77777777" w:rsidR="006D384A" w:rsidRDefault="006D384A" w:rsidP="00EC39C5"/>
    <w:p w14:paraId="53AF0BB0" w14:textId="77777777" w:rsidR="006D384A" w:rsidRDefault="006D384A" w:rsidP="00EC39C5"/>
    <w:p w14:paraId="4BD41A7A" w14:textId="77777777" w:rsidR="00F63AA7" w:rsidRPr="00F63AA7" w:rsidRDefault="00F63AA7" w:rsidP="00F63AA7">
      <w:pPr>
        <w:numPr>
          <w:ilvl w:val="0"/>
          <w:numId w:val="41"/>
        </w:numPr>
        <w:rPr>
          <w:b/>
          <w:bCs/>
          <w:sz w:val="28"/>
          <w:szCs w:val="28"/>
        </w:rPr>
      </w:pPr>
      <w:r w:rsidRPr="00F63AA7">
        <w:rPr>
          <w:b/>
          <w:bCs/>
          <w:sz w:val="28"/>
          <w:szCs w:val="28"/>
        </w:rPr>
        <w:t>Create instances</w:t>
      </w:r>
    </w:p>
    <w:p w14:paraId="70BC6CF6" w14:textId="47D75333" w:rsidR="006D384A" w:rsidRDefault="00F63AA7" w:rsidP="00EC39C5">
      <w:r>
        <w:t>….</w:t>
      </w:r>
    </w:p>
    <w:sectPr w:rsidR="006D384A" w:rsidSect="001244DF">
      <w:headerReference w:type="even" r:id="rId18"/>
      <w:headerReference w:type="default" r:id="rId19"/>
      <w:footerReference w:type="even" r:id="rId20"/>
      <w:footerReference w:type="default" r:id="rId21"/>
      <w:headerReference w:type="first" r:id="rId22"/>
      <w:footerReference w:type="first" r:id="rId23"/>
      <w:pgSz w:w="11906" w:h="16838" w:code="9"/>
      <w:pgMar w:top="2948" w:right="737" w:bottom="1701" w:left="1191" w:header="568" w:footer="397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375046D2" w14:textId="77777777" w:rsidR="00953F3C" w:rsidRDefault="00953F3C" w:rsidP="00A76598">
      <w:r>
        <w:separator/>
      </w:r>
    </w:p>
  </w:endnote>
  <w:endnote w:type="continuationSeparator" w:id="0">
    <w:p w14:paraId="76CDC908" w14:textId="77777777" w:rsidR="00953F3C" w:rsidRDefault="00953F3C" w:rsidP="00A76598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3AAA62F" w14:textId="77777777" w:rsidR="001244DF" w:rsidRDefault="001244DF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Fusszeileblock"/>
      <w:tag w:val="officeatworkDocumentPart:U2FsdGVkX183lNr0YbX1t1+3/qslM1zyFgk4r1foeoOOy0B5MS61deLROxG60KumfBl/ppjgM7F8ZfenDq5OQAz6h2j2Cgfl0dfMIXEQHAZUJkEihrlzm/ws7spEszQgmTiZOFuOUjQsFkpZ1zHBIkZb2rntbha1V7THP5XMOp635pvCehXRXzkyLPUzx/Kq2orvBTgX/k3F+o3MNG/CBcoJhdYgl7u8ONxVn5ogmHZYlWIikBL57a2RicsHGrq4JMVz5Xl7wfpl14XjVFYzNVOfbp1JM1PGldOIOmJ0s8tGUYCG5gOw8akd1S1zsKnxmcFn7dFBSpWtUv5mHK4ovr6AkJA0kwdKveafFdVDf5Jdp++LbELPd1F90RC8hhj0bng4YChyyW3ZZvOn+9QH8F4s4nHWGjrV/hRz8nNAZ7Mf2p0iXLWU5D4ojBIOMkXXIKKn5tmmFTw9/1QAan5raUyz4yJ+WIW22GSpjfkNR0vjsGlacY/h5rzTyp1YcZbQHR0O7Anxg3fj0VDpnu0e9QiOauk4Fb2YRvBJKro17xP6Z++FdbtaJWLTnn/j8jbT2JnP2XeW4Sast00QKTBq5DvHVe98TdM9OGJn7jxbPKdTMPznIBNaBMfHEqP+70P5u+4NveZUeIDR3vzBZMpQ5wpc1iQBDU/ssBr50bSDT6dPw1zlsStMvDdOM4FsJSvK6zMN07UwsOJgJ6+MJEApk8PhNJQTRl7Kfdn6mitZCJ7DJWgoxI2RAC+PEVPiN/Z/dAY0HLbwj7sCBfwUBkwkCuZJN362Y/hnvEfdTEbFfv0FRZhy9hBPWrblwBU0ky18LD9KghYUBnYFhtPsA876twIghIBj4XQHMlfR2spZTf0XHTprE3ms5QGmTWRhMe5uXng6U+RxoBEW04e9QDI/yD0KkqzKkzmyalCR8243PtSGt+H01V3j8PFzqerSIDM3Dg3jLOgN0fqiCtXCEcROiFYGiEv3Lz68dX1ko1i3pI4F4PlYGByq1DH/WqqkhHnITiH78uelwBp4QFDUN2IdLBY7FM8fCgwytKXpIHLR15SCmP2TkvDqBGMHx+uHsb/UHGo1+D2DkRN1fxAUWDO6Id48ctSBQFYXmksAAURG2PHYkCPvifRvdwqNJU7YBn2swDWrPvaHTGbAvh8gsx+kGKsVNytMdgKaQEiKVI0WedBP4Hyk+rAlhSO8OUDNp9O/I3rrsqvyhgj9RtWDAtWbvySnYZoe8d5LlHcjl7IO1vJS2S9Cy8uW4uFFXMu0J0YlVMwj4hecpqkkJNgMwYWdEmWwfgAD41hufrcv40Y8xH9uO5IpzM8R4FlXotaobmVQR1GSH3JUte9bxACdGsDfe39iOzB9as0Hl79hRzxl+vdv8GWb9DBaE5QF+CPTDNY4H9qwqYDNFVRGBv+CEycMcecuemA+XNwxHFzEG5gxBE8bro4Y/7tagz3FxgW1hR3gQmHWQS2mwX7MaoD9Vhe65c1BktQ7ES3yC8YHci45iqdTXzYQQPd2nrO5mQzQcjU9P1PUK+5uwcc/H2i/AYgWvTlzU3yXQ/LOAwQ9psSj93iihrjCUeQSuz0QUPlpGW24Wl3ZuVOGo7i5u11L9DW+6BKcze99Mc4lFF+FInYqB13PsHAibEqfKOg+oqEHXjfylhfP0IZJ6DVABy9/XUrvFA4AlUOeKtFxjBA4YE0DILZvR1qLmUTmlnXMY1McE3e63xrZq41lp4W5MqUmHMBjLiZA6LxE7ZHLwudAUM91DkxQFuST/yvcBhaNFygAmcIleOli0VccGUnRdHGp7d4KEmBY8TMwUXe5cv8PnnVpQcvusEUwUPYZa+hffSh7elDTw5T0dANRUgvpehOYnMd4f3LbJIYn0DvwnbhzB4Qp8MGoNjINXYTmy936CsBaDfmxxc86fSKpx36PYgYnuVF8N/nAxj43paUxmJ0trPPAJ3gTRkbx43OuyFcWnPiNVGsdCIXODRnsZ9XzoEWVDkbUgMVhBHj+y1IMaRgu65m8NoSzwxfSe24ggZcJD2SVs8nIE9t23ofVRGSVg8p58LOfoQkT/v7JJA243YxAgYEgCDOlU2b/wrtRjgFXRcNq1U+o6WLhMSulv8/1KtwNKWq4v40EbVQU73N7zrSdSCcEkHDLxTvspQ7GRnA3i5zs+mmBm0QnWNXVBpEgCkJcKTb9IQ3YM9NIXUn1XSLqQ8s4Ws5TZeABi/S4YTEPFoLodCHvN4MNYtqcnEGj+hgnRFJThtQ1WsjfDnVv1NA9dzkCewjOODBW24KXHBmOd/BUJo4KRgX74lhEL8DTpapXT/l2ts+NLp0aEkLdl9gq1gleHbXn0X0S4Tt2VRzL7MrWF6B9RyR9+unmWVbYWuxPNkg8hAuIszVwx9+lSqy1Xp0Waw/nWGJCtPcBwsjcmCEhlN5o9aShJZDPJHONBpPW+PSQFfQ86DeU0w5naCz75c+fk+MwrNijGVxOFzcloF49ywI7menBo11C1sGGgi4K5T6Q4q1nXzG7Vs78enf6ve1lPVvwhCgYMLKI1skqizawZk7dsnYHj2keKfYF7EPg1ZntPRWMKdFGRx1V0GMUq414bepvaV3xMkAUizjO81l1RUujxOTHzFwhe8NcDvFrxXqniYY9nxgHRbaq9jNf/M5445heIQpkqJajrFn/yAbfS8OQbklC8eiZuAZITN56i6rRpSQ4P4da0GHUbofyV7nljUaEp7nUMX6/GyxrirEXVDUUR16MrNJTAPZ0+Xl6jT0TrajkNznDcJgmGSePPpj7T568NVns6rNE/jGmb0THWfczQwvpL7/kz6Za7XVgFB82ezXhs+mrj16Cx5ix6nJl3Zf22ME17fm1uFS4ksHSMApus8kVtioemI94qA+ZkizTHWwRhe45b8g6RUotmuPnatI1S+1eV9ouK6mfgNaOwZl7DlPA530nrSZ9Mni3LwIYvnnnxLU+EeBJQcMERGAPGMLmBKuefxWxS9irbhykm+adKJU0l4QCvTvE6HdFCx+JbZFfu4YIGb8Brmnq69IU0G9JP45whERnYHg1E6hRFxL0+Wr1VIkmhr08Nd5cptoYwkgWC0Vq35e83n7Cphi0wUkkpUoi38SzE88/u080FbJ0"/>
      <w:id w:val="-566337096"/>
      <w:placeholder>
        <w:docPart w:val="B60598B0BF4A4EB6B740C21BF3CADA23"/>
      </w:placeholder>
      <w15:color w:val="000000"/>
    </w:sdtPr>
    <w:sdtContent>
      <w:p w14:paraId="332008F5" w14:textId="77777777" w:rsidR="00491E4F" w:rsidRDefault="00491E4F" w:rsidP="00B272D4">
        <w:pPr>
          <w:pStyle w:val="footerdetails"/>
        </w:pPr>
      </w:p>
      <w:tbl>
        <w:tblPr>
          <w:tblW w:w="0" w:type="auto"/>
          <w:tblCellMar>
            <w:top w:w="15" w:type="dxa"/>
            <w:left w:w="15" w:type="dxa"/>
            <w:bottom w:w="15" w:type="dxa"/>
            <w:right w:w="15" w:type="dxa"/>
          </w:tblCellMar>
          <w:tblLook w:val="04A0" w:firstRow="1" w:lastRow="0" w:firstColumn="1" w:lastColumn="0" w:noHBand="0" w:noVBand="1"/>
        </w:tblPr>
        <w:tblGrid>
          <w:gridCol w:w="2482"/>
          <w:gridCol w:w="2492"/>
          <w:gridCol w:w="2488"/>
          <w:gridCol w:w="2516"/>
        </w:tblGrid>
        <w:tr w:rsidR="00491E4F" w14:paraId="6760D600" w14:textId="77777777">
          <w:trPr>
            <w:divId w:val="1457872719"/>
          </w:trPr>
          <w:tc>
            <w:tcPr>
              <w:tcW w:w="2550" w:type="dxa"/>
              <w:hideMark/>
            </w:tcPr>
            <w:p w14:paraId="5C48189D" w14:textId="77777777" w:rsidR="00491E4F" w:rsidRDefault="00491E4F">
              <w:pPr>
                <w:rPr>
                  <w:sz w:val="20"/>
                  <w:szCs w:val="20"/>
                </w:rPr>
              </w:pPr>
            </w:p>
          </w:tc>
          <w:tc>
            <w:tcPr>
              <w:tcW w:w="2550" w:type="dxa"/>
              <w:hideMark/>
            </w:tcPr>
            <w:p w14:paraId="54E529E2" w14:textId="77777777" w:rsidR="00491E4F" w:rsidRDefault="00491E4F">
              <w:pPr>
                <w:pStyle w:val="footerdetails"/>
                <w:rPr>
                  <w:rFonts w:eastAsiaTheme="minorEastAsia"/>
                  <w:sz w:val="24"/>
                  <w:szCs w:val="24"/>
                </w:rPr>
              </w:pPr>
              <w:r>
                <w:t>Riggenbachstrasse 16</w:t>
              </w:r>
              <w:r>
                <w:br/>
                <w:t>4600 Olten</w:t>
              </w:r>
            </w:p>
          </w:tc>
          <w:tc>
            <w:tcPr>
              <w:tcW w:w="2550" w:type="dxa"/>
              <w:hideMark/>
            </w:tcPr>
            <w:p w14:paraId="76849DB0" w14:textId="77777777" w:rsidR="00491E4F" w:rsidRDefault="00491E4F">
              <w:pPr>
                <w:pStyle w:val="footerdetails"/>
              </w:pPr>
              <w:r>
                <w:t>T +41 62 957 28 26</w:t>
              </w:r>
            </w:p>
          </w:tc>
          <w:tc>
            <w:tcPr>
              <w:tcW w:w="2550" w:type="dxa"/>
              <w:hideMark/>
            </w:tcPr>
            <w:p w14:paraId="58A259EE" w14:textId="77777777" w:rsidR="00491E4F" w:rsidRDefault="00491E4F">
              <w:pPr>
                <w:pStyle w:val="footerdetails"/>
              </w:pPr>
              <w:r>
                <w:t>emanuele.laurenzi@fhnw.ch</w:t>
              </w:r>
              <w:r>
                <w:br/>
                <w:t>www.fhnw.ch/wirtschaft</w:t>
              </w:r>
            </w:p>
          </w:tc>
        </w:tr>
      </w:tbl>
      <w:p w14:paraId="44D98107" w14:textId="78AFC275" w:rsidR="00236C64" w:rsidRPr="00B272D4" w:rsidRDefault="00000000">
        <w:pPr>
          <w:pStyle w:val="Footer"/>
        </w:pPr>
      </w:p>
    </w:sdtContent>
  </w:sdt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Fusszeileblock"/>
      <w:tag w:val="officeatworkDocumentPart:U2FsdGVkX18+lCVtPRHfAuKWq9eq2F2Q2KXEqbarAInMeuIWTdZoSEFs6X0u0vlKkuMioZUVeroKHVrWuNp+/NvlYJ/StK7T7MGvlGNA8SYcmP3yIAHMIQBZp1jg07aAlZPtJxh1aWmabZfHqd+HWCXdUICpTQqUXX3+svFR15MjCAcE5GYCms5m8wXVlFBUqzzHiVmJZmnOHs4G0Nsl02wzrJxBonhsyBEOE2SM4V0JhO2ll+yZxw+/idl6ebnV8CONp7wAvaNVeLXHIy2kLek4FO6n/bw4A7wKGXGs9m5ZTZ5LggrTaJoqWmD5iTGqzpcjmFHkd8PMAFccOckrYAyHGDQm2/P69ZQGXZeg97T7hp1OEjMjqAQPojHGlI6jhNAh2qt1IgPzjVABOKrxnc3EF+C5u8YVUO0oWo0zAo3Vx8wi5yUUlV1ozRMoS+A3F/hDscSiLlwGrDEUMEE+QzBlNt3TE5z7C3r9+VAWLoNfAWSZuiWMQuAFORNztDmxNx/DNGpCOwuevtQJWNVPVDtaOf69mu7gWEQEt8L+8E+jr293WknFFBfdA4p7HyuxNGbCD5PuRO8EZnv5B3R/X9irt78LQVzY4BiVtxb3cA1XPrA6bTdKlKqSt2i4gPgqu/1I+PAfjlTBvz3qGCkMp4ry/WouRYu/TgVLfX5Ny9Df4t3UaObVOoe1hInE1XrPtH3dMiNOfGsefc5kYRwujMudJFc1fHRBoUG6sOTYm0tJCfi0+l5FIdgSXfDSBs/TMhahrcLZ/12xGghUfeius26S+s8tDiwZwz4IRWE9YKa6pRIzYFPbkrh09E2EMnahe204L+ZAyzFOV3qkhRdO24e8oIogJsDmhPeev6uPSvmYRomp/7hz6h8x9w92R2K8HwUkVfp7ASk4yBrhtNS9zDvt/KPozvdm8qBpMcBeqmF9svb2M9wLh0IFyGdMHSWVva/p3oaH4Iros1HRudfcVTeRZ3r1bSlQS5OTDef4oLjCfurzTznGPiKU7G1v2BWt7pr6n1FtawSoFLeL54EKZmHS8dmWX19kyOCFRUWAOtPVCi62C9DeHZJ4JVWlI4bFS3NuyD5JUNDgTQaNLZqvoEIt2EFr/CnaSfpjV5Z4zZCMcC8Wpn2YMbVECFMxXeSEqgyZk4Gm0gO2dTl8aNLgw+t3rgti1VLTa3s/rg4XSmW4zfWJT7ftInsKv7RKoK/UY1ry4cjSYDFBHmBTsEcvp2hMBDCQtYki92LCCukQkjmplfMs9XgRd3AgebiAFwpK6cMAm/OFOVBTM9+3uFvOKMcR0iS7ZI7D4wDbhmds8R+B+1uUAnWu1rNFqDVTeewX9qxgK6wMhjg0yLXxkBHUSTlBX7budO303SRudkjpldpUd6yROA8nvhhAiRJdsjmuTAQmVgQXDewU+CR39KU1xhQZ+S37mAAA69TbsHma7azdR7am7kv+AQiPtzyFdov/i8LJ4CqERtXXEocbgrcEKWzfq0wsSkPe+3WIgq1fV7GzBW69MtISw4WL2W1cDAUtNGcCgvtaFOy1Qbo1Luhwd3jOEzCXXPO+GxMxXHB2J6Pff2l14wGOpZnzrrX2S/MTuI7oHtGaKjFq5nicWUdQ6wv2AnvSicgUdoeErfvnQrFgEEXqGuJihPARkXU60pkm0tUl2yXetyw2xS5dGVgWMZAZF5HKMoc2OWH27KfhOVUrNgoyVRocXQSd9a/AJshIfpRAlw+iOAC32CZc9jLdo14gmoRp0MOTls1wc08deLnzfykRd3M6pdOYSgqAE4o/293UDuwB8e3sz6HRKjjGieoOGdQSoYgz1gsgqOjMTSKNUJ+xVoPeuXqbvCn1+tv5yhh6kWq/Nc0OFf0SZkW0jabfr5GLvRox5kCbwuGir8q8hmKGJVgRPz1oH6gscZOjVevkXgDHpVqfeGh3Mc27hqAmwLkzNYVcHAXQnVqtEmOyQTQ6JzOD0dIge1O2lME7Hvt5d+1vd+pTQztqKCkpBEiuud5EB593+pV7EdwBHgAp2pSo3yaPqAPwztNB+m6lngFjt6cKKC9KJ5PIboxVgvc4k0o4NsXgzzaXEbRLQsK1bn8dKQbRUW6GjSAFPj5j4RwEe0MqnYFS97yK4PEX2uO31NTT93aT06GDDxbifPUof5njRMRwRxzPtI3a+m3QDnlB+qfcRPKXXdLgsQA5PpljjsBlYiO3xyNgQZpkfo46I3YPj5jngJq+hfWmEV/6JvUcRmI/qnqjn73Co0J10XsTulT3l7St3tQKo8ry0FXwsaCUqS5dPDjLph5eT9oJx9qkJZXUSY126PhlcnUOLyDrkr/bRDLULl93uJ9yWTCaeuQ9ZbJvcUqljye8Tf6CG6Mp+a+17HaND1GXSTdn+Mbfl1aur3vFlT/8hI7x5OuNdkDTcvfWB38oEARI2sIUPqQb6+4iZVloVfhzXer3tVgJtmWpp9yFQiy1/VpOEoJPH7PYhxWF4We4hwZNfz+ik7KyC7I7VgBZjpZVfQAzHFrQq/EDyhjXxjDR18u0jvhASyCY6+AX5gwy3egWaf18H1TBJWmTNlv/HRbHAB6EmngcMaU3rnwqjkCPG0MEVlwu49oSlNFIyc2GzU95DQnJVIkVxfTxPkxQV/qUNPKYWkvUZ0clQqoalLj1Ca52T3CnKcNcZDSDmOpGXNghyk756omKGiXqQpsyOS7DlGTefnvXUQzDQhkEN7Bux6ejbsCJEw/HP61tTBb1bgfxBaDBTv4YeN/2PJvwx/gEun0lCKA7DgMtpmL51h0MhdlegbWJ4Onwyufk7zFnvN+wURRf9Snu3e30U0B8j9rBKcCg0XWTQOC9oSUGdtxNLjI8xeNyyqZFIEof0ekPRAa7Sz3pI99LFj5b7iotdXx0Erih5GXz0BChBIR9ugGMWY/UavF+rfWiX3gwrSfTkAW7G1/RxhISgU/AtyokuWs/NWhEdq313wqWu9Yi/9Ia9T/FSoJAaXAaadQNeKBmNjTqlHmzT/Ql6mq1UVDIvuRP3TypAm1SdE00/UikymocF6CDb9sru0RbN4/tCVXDf2scZ8l34y7mkGgSWgxTLIlhm5M1kNKyLmPjeEyxBxD7cpffUW9/d+Au3y4OsxyFPD5qnT2i"/>
      <w:id w:val="1943715413"/>
      <w:placeholder>
        <w:docPart w:val="DefaultPlaceholder_-1854013440"/>
      </w:placeholder>
      <w15:color w:val="000000"/>
    </w:sdtPr>
    <w:sdtContent>
      <w:p w14:paraId="774B8594" w14:textId="77777777" w:rsidR="00491E4F" w:rsidRDefault="00491E4F" w:rsidP="00146E89">
        <w:pPr>
          <w:pStyle w:val="footerdetails"/>
        </w:pPr>
      </w:p>
      <w:tbl>
        <w:tblPr>
          <w:tblW w:w="0" w:type="auto"/>
          <w:tblCellMar>
            <w:top w:w="15" w:type="dxa"/>
            <w:left w:w="15" w:type="dxa"/>
            <w:bottom w:w="15" w:type="dxa"/>
            <w:right w:w="15" w:type="dxa"/>
          </w:tblCellMar>
          <w:tblLook w:val="04A0" w:firstRow="1" w:lastRow="0" w:firstColumn="1" w:lastColumn="0" w:noHBand="0" w:noVBand="1"/>
        </w:tblPr>
        <w:tblGrid>
          <w:gridCol w:w="2482"/>
          <w:gridCol w:w="2492"/>
          <w:gridCol w:w="2488"/>
          <w:gridCol w:w="2516"/>
        </w:tblGrid>
        <w:tr w:rsidR="00491E4F" w14:paraId="6F4283F5" w14:textId="77777777">
          <w:trPr>
            <w:divId w:val="235288023"/>
          </w:trPr>
          <w:tc>
            <w:tcPr>
              <w:tcW w:w="2550" w:type="dxa"/>
              <w:hideMark/>
            </w:tcPr>
            <w:p w14:paraId="0FF2999D" w14:textId="77777777" w:rsidR="00491E4F" w:rsidRDefault="00491E4F">
              <w:pPr>
                <w:rPr>
                  <w:sz w:val="20"/>
                  <w:szCs w:val="20"/>
                </w:rPr>
              </w:pPr>
            </w:p>
          </w:tc>
          <w:tc>
            <w:tcPr>
              <w:tcW w:w="2550" w:type="dxa"/>
              <w:hideMark/>
            </w:tcPr>
            <w:p w14:paraId="68FBC4B8" w14:textId="77777777" w:rsidR="00491E4F" w:rsidRDefault="00491E4F">
              <w:pPr>
                <w:pStyle w:val="footerdetails"/>
                <w:rPr>
                  <w:rFonts w:eastAsiaTheme="minorEastAsia"/>
                  <w:sz w:val="24"/>
                  <w:szCs w:val="24"/>
                </w:rPr>
              </w:pPr>
              <w:r>
                <w:t>Riggenbachstrasse 16</w:t>
              </w:r>
              <w:r>
                <w:br/>
                <w:t>4600 Olten</w:t>
              </w:r>
            </w:p>
          </w:tc>
          <w:tc>
            <w:tcPr>
              <w:tcW w:w="2550" w:type="dxa"/>
              <w:hideMark/>
            </w:tcPr>
            <w:p w14:paraId="1DB6B8E3" w14:textId="77777777" w:rsidR="00491E4F" w:rsidRDefault="00491E4F">
              <w:pPr>
                <w:pStyle w:val="footerdetails"/>
              </w:pPr>
              <w:r>
                <w:t>T +41 62 957 28 26</w:t>
              </w:r>
            </w:p>
          </w:tc>
          <w:tc>
            <w:tcPr>
              <w:tcW w:w="2550" w:type="dxa"/>
              <w:hideMark/>
            </w:tcPr>
            <w:p w14:paraId="05DFA17A" w14:textId="77777777" w:rsidR="00491E4F" w:rsidRDefault="00491E4F">
              <w:pPr>
                <w:pStyle w:val="footerdetails"/>
              </w:pPr>
              <w:r>
                <w:t>emanuele.laurenzi@fhnw.ch</w:t>
              </w:r>
              <w:r>
                <w:br/>
                <w:t>www.fhnw.ch/wirtschaft</w:t>
              </w:r>
            </w:p>
          </w:tc>
        </w:tr>
      </w:tbl>
      <w:p w14:paraId="4C8B6B59" w14:textId="5350C949" w:rsidR="00236C64" w:rsidRPr="00565F3F" w:rsidRDefault="00000000" w:rsidP="00146E89">
        <w:pPr>
          <w:pStyle w:val="Footer"/>
          <w:rPr>
            <w:lang w:val="en-GB"/>
          </w:rPr>
        </w:pP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2E4A072" w14:textId="77777777" w:rsidR="00953F3C" w:rsidRPr="00ED0D02" w:rsidRDefault="00953F3C" w:rsidP="00ED0D02">
      <w:pPr>
        <w:pStyle w:val="Footer"/>
      </w:pPr>
    </w:p>
  </w:footnote>
  <w:footnote w:type="continuationSeparator" w:id="0">
    <w:p w14:paraId="5F5DEF7E" w14:textId="77777777" w:rsidR="00953F3C" w:rsidRDefault="00953F3C" w:rsidP="00A76598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8A8362" w14:textId="77777777" w:rsidR="001244DF" w:rsidRDefault="001244DF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C29D4E5" w14:textId="35F448E2" w:rsidR="00236C64" w:rsidRPr="00B272D4" w:rsidRDefault="00000000" w:rsidP="00B272D4">
    <w:pPr>
      <w:spacing w:before="1680"/>
      <w:rPr>
        <w:lang w:val="en-US"/>
      </w:rPr>
    </w:pPr>
    <w:sdt>
      <w:sdtPr>
        <w:rPr>
          <w:lang w:val="en-US"/>
        </w:rPr>
        <w:tag w:val="officeatworkDocumentPart:U2FsdGVkX19ijS/0+63tzIb+hXceDdwC3MrEFCH1t/v/J4NzkFtXqRf7UMjjOECFjF8aAssYtmZ8LA0BHi8UL389zmbQOb8QeH+zO2oizMXLQ9qNTZ8GX8L6kl9nt/og/tj9EBciAvunOSaerfAzcN7mAwDoffBNhC7imjJShc80ukQWsET/W5yC6Z/selSC48nbNr5uB8a+Z6VXCrcVzI9TVn6uiEDzpibLNLa9aQ7cb6zW+6yTPDfwxVLVZGENBZqjLcvn5cTOzpCgboyJ3IbR7Hc/159n/CcBh4QbPZYPRVy3iqMHktotneiWXMZ5v73RuhgmoJbx9t+o2KjUoSH4l3O8/r3JFoJKZSSdIji4BS4Gl8aBgfXLXVaHct9voxRcj4nVOErircqt6sL4Fst9zp2Pb8assd1s+aO/a9RNZyhM//f187ekEdPkpQTWvY8aCMhy/htN4JR7XsTrQX4fq0pHiQuQ8p+h6SPo74pNjifFd9s8JMHD2aYtmESp"/>
        <w:id w:val="1559520864"/>
        <w:placeholder>
          <w:docPart w:val="2D562E97E77F422A9DE62328D0E095CB"/>
        </w:placeholder>
      </w:sdtPr>
      <w:sdtContent>
        <w:r w:rsidR="00491E4F">
          <w:rPr>
            <w:rFonts w:eastAsia="Times New Roman"/>
          </w:rPr>
          <w:t>Page</w:t>
        </w:r>
      </w:sdtContent>
    </w:sdt>
    <w:r w:rsidR="00796CF7">
      <w:rPr>
        <w:lang w:val="en-US"/>
      </w:rPr>
      <w:t xml:space="preserve"> </w:t>
    </w:r>
    <w:r w:rsidR="00236C64" w:rsidRPr="00B534BF">
      <w:rPr>
        <w:lang w:val="en-US"/>
      </w:rPr>
      <w:fldChar w:fldCharType="begin"/>
    </w:r>
    <w:r w:rsidR="00236C64" w:rsidRPr="00B534BF">
      <w:rPr>
        <w:lang w:val="en-US"/>
      </w:rPr>
      <w:instrText>PAGE   \* MERGEFORMAT</w:instrText>
    </w:r>
    <w:r w:rsidR="00236C64" w:rsidRPr="00B534BF">
      <w:rPr>
        <w:lang w:val="en-US"/>
      </w:rPr>
      <w:fldChar w:fldCharType="separate"/>
    </w:r>
    <w:r w:rsidR="0063084B" w:rsidRPr="00796CF7">
      <w:rPr>
        <w:noProof/>
        <w:lang w:val="en-US"/>
      </w:rPr>
      <w:t>2</w:t>
    </w:r>
    <w:r w:rsidR="00236C64" w:rsidRPr="00B534BF">
      <w:rPr>
        <w:lang w:val="en-US"/>
      </w:rPr>
      <w:fldChar w:fldCharType="end"/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4661A4" w14:textId="64F0D1C2" w:rsidR="00AB20F9" w:rsidRPr="00740737" w:rsidRDefault="00000000" w:rsidP="00BC2371">
    <w:pPr>
      <w:pStyle w:val="Header"/>
      <w:tabs>
        <w:tab w:val="clear" w:pos="4536"/>
        <w:tab w:val="clear" w:pos="9072"/>
        <w:tab w:val="right" w:pos="9923"/>
      </w:tabs>
      <w:rPr>
        <w:lang w:val="en-GB"/>
      </w:rPr>
    </w:pPr>
    <w:sdt>
      <w:sdtPr>
        <w:alias w:val="Logo (Gesperrt)"/>
        <w:tag w:val="officeatworkDocumentPart:U2FsdGVkX1+UBsc1OGOj7xjEN4Idx+mTgYMImYbGDNadqC9iSJGoLe82Fl+mPiv21GDATHKGeJNFAj39nbkrG58VBot4JtDst0RE1hxTiuINCaV45JNMfQP4LHBko1jbTLftmOA7+L+AEZKNE0GHvsqJAGzmuzJrAu/yQMaGy35V6oSYidqR7A7LQ1XclYaAM4kjTeQ4RYpxpQVnNDFFkHtDK+L0rLBMxkwa3YCQwbA3prYKckP3c6mgLl/rOPgW8INshM3h2P5RI9gEvoX7ktfN8XE2JEjBD5hrco6jsi0T7iVYd2pdFehNie4kKhrdtRqqEFA4a6Vpu+n4GKUu2yiZuCk1+gmBdTq20hFQCA2s+DZhERLV2INl87Yiy8kd0lCL+vDdUSH2K8A3nKTqMXOUyX+EFnAUiQ8vP7oUapDg/QHn/vMpIWivK+PmA5MnlCLjLjUtFwfqS75heAObQn9kIwQ9QuXkamTkgSup/0UAtL8Kjf8Bbwq/bU4wUdv1XTGhIJgyl9xmd18T0hd80FePZ+C6rYbZjk7dRH3GfK5FyhBFgKfoJ8HqhqrwO1EW/eosvHnNwH6tcqgid66TrZf+JjUrnKXJxasP5WzNFXVAOGabQ6706tvLh0opKWJtxzHv6XQBw+b8+OzyE2iD3JVDIDPLet/pi24rljByRxNQirhWB5XuCDnUkuyIfiaLr1085WmtBoh1q+ttmpB+DiFHwRSaYEhjYiMKslvicz25r2xzBE97urjEW42Qq0hf3UE/D8Sb6mUw8FhdxFU7l1CSIG0m6UerdNbYjgtqDxw8FUG9kCPqTgxiR0LMVye6O1+o8QsDzXXv0awNES4maD4y3YPKwqLNEiLWdeZHD6Z6V+8/VZoyTQzi2j/20BZsjTA8gjbqyrwq66S6xwqWMSngyeO4WHqkwICDeHtYDtbBJKUuA9L/b6BhRUGoNK8ElYnl+JqqN0FgVNR6LudP2QJa9ET4XqPbl19u+iV8acUjKOFYbUPUvYEqXUH0NBA9x1qk2NOLjyHTK6sOeIEsKg76unIl2JKgybQv8nzqAA4rygv89jyjmAojwWEj7YNkH11GbgBABqsbiYC1cSRKhXRcnmN5rRG03DYbyPvZeowq7kd5tGP/J2u+g5YnEinlWGUv3qLDAXurGLntRulmIloScz9IS7j0WLsQWuNppuDRsoy25XCMu8Psvkxbfx3M5eYKbAklU+xVgxZCSJmOEOct3LmjY/mFFtskU8D9az+G9KRNP7yhVutZ5BS0EUG020ZwiUT2OR+5tQWK0dk1EO43DhfOmTNJN2eZkImyrZYseO9XxDooX0G4QvLC7yOhpG4/TnuEUy9+L/VCaqb+mE1v55IfQZOnQNvwHWER8D7f8gBWRrAmyBLxhZYTHnm3MJphNWOubopIKf6b94cmqN0e0xq/M2IcSylLf+pck1p3QCj1ovVhlE4xpC8r177w/5KvcZXES4GsPRgcKsnXrgIJv/F6ezYUXrWD7ZQb3+bzK+61mnxy+2ss0FBlxVG44tgS4Jbg/FrRcK9toRdODrINCnsgMbbk/LR2JejzJ8aHiK8uYDadJrhHrPCuT7/KcqLTUy6c0RICCFEmz2/vzNGaA5eD/r8T5QGeAfFhEHp97MvviLwaC5QLdTUM2DmYnvQrNdYEQ2xUXC6BuupVrx6yh4VMalktA3FbUbHJiKZeyN73q9H5yOkoBVp16GOh"/>
        <w:id w:val="664133293"/>
        <w:lock w:val="contentLocked"/>
        <w:placeholder>
          <w:docPart w:val="17B4FAB641664231B1D27FDDB932880D"/>
        </w:placeholder>
        <w15:color w:val="000000"/>
      </w:sdtPr>
      <w:sdtContent>
        <w:r w:rsidR="00491E4F">
          <w:rPr>
            <w:noProof/>
          </w:rPr>
          <w:drawing>
            <wp:inline distT="0" distB="0" distL="0" distR="0" wp14:anchorId="5C34B0FB" wp14:editId="47775FE3">
              <wp:extent cx="3803912" cy="362713"/>
              <wp:effectExtent l="0" t="0" r="6350" b="0"/>
              <wp:docPr id="1" name="Picture 1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openxmlformats.org/drawingml/2006/picture">
                  <pic:pic xmlns:pic="http://schemas.openxmlformats.org/drawingml/2006/picture">
                    <pic:nvPicPr>
                      <pic:cNvPr id="1" name="Picture 1"/>
                      <pic:cNvPicPr/>
                    </pic:nvPicPr>
                    <pic:blipFill>
                      <a:blip r:embed="rId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ic:blipFill>
                    <pic:spPr>
                      <a:xfrm>
                        <a:off x="0" y="0"/>
                        <a:ext cx="3803912" cy="362713"/>
                      </a:xfrm>
                      <a:prstGeom prst="rect">
                        <a:avLst/>
                      </a:prstGeom>
                    </pic:spPr>
                  </pic:pic>
                </a:graphicData>
              </a:graphic>
            </wp:inline>
          </w:drawing>
        </w:r>
      </w:sdtContent>
    </w:sdt>
    <w:r w:rsidR="00FA3394">
      <w:rPr>
        <w:noProof/>
        <w:lang w:val="en-GB"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51935D2B" wp14:editId="5FAFC68A">
              <wp:simplePos x="0" y="0"/>
              <wp:positionH relativeFrom="page">
                <wp:align>left</wp:align>
              </wp:positionH>
              <wp:positionV relativeFrom="page">
                <wp:posOffset>3642970</wp:posOffset>
              </wp:positionV>
              <wp:extent cx="7556525" cy="7042244"/>
              <wp:effectExtent l="0" t="0" r="6350" b="6350"/>
              <wp:wrapNone/>
              <wp:docPr id="2" name="Textfeld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7556525" cy="7042244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</wps:spPr>
                    <wps:txbx>
                      <w:txbxContent>
                        <w:sdt>
                          <w:sdtPr>
                            <w:tag w:val="officeatworkDocumentPart:U2FsdGVkX18vcydt0Rtv0PM1mQNog8PIKKbeSf+iw1256X6wLw8n+U3235poUTagmBiYQkH2pA7gNUczxnKsVCU+VU88oX5BJARn5Ri1vpMQVLN8y5zG9b/YWyGdPBsTMAIJHbWSyIWUETZa46jMCslZfc7HxCzpXge7+QBuxTNpRqBoEomXOlpYmh9Bp6eJLeaeW6uUz1x9uldPjn6vQWlXt/s5QoGUilwrpGh+bGCKxMxC3j8npDLgbkoYwIK4qAwqQ7ME3eYQMK5g3XzLHKiEgfU9WaLzDTLN3KFWOXlBUkIIYtjm1xCsgoWEW2oa6aXGwgAbfH7X+MEl1GzJbUExRrd0lcLjawvBuVnVgYuDb7xZagz+GYhpsY+dX0jmzvPnqtinMvcQTLCpwWoZB5fcxDZtHnePngMcTphoHkJgx7ctChPM8wg7SHUny9I1w8HYV13xQzMq7641o5PUpRF/+hWGGx32b32KHd23zHsup0co+7ZT9u9ARQIu2cOACsrl8+GaCWmxWa/XOMKOslfMqgtgu5bvUQmBcGAy2qbk6zRutlCqqqMGMkRuYh4h2hfdz+/b3kSTtcJAzZgfL7zV8A6DA3lDdt1plOfpBHXsMhMmKpRxcIHukHThrPR1jJPemVT1HXhH0GcOiPIz6zkQ1rXRUb//0KhMPU59XXE6Kx8nATYZKDtV0t5s4DnCr0S+YwhmjWmpTn7U+5HyZ8Rytm9+/lAUzTRxDUGAftrRCAvE3PRWDcRzY8XrLQxRcBVS8ePbWupZEBR1p9+UpHc1t2GFgwwr6+sa3mJfyHb9kJV0a2X8nOVyK5fWvbOWwlJhZi2DmeXo5e0AUCX9uwVDx/L8KaYNlCdJSnnSQIdOKeQa0VMxFbt6ZaE7HD/dSFO+N6l86fqS/H/ZobNwCQBC4a6U+4gxoKiGGNtVFsqmHg1CiUSQONf/g9G6g+sf7NeDqvVrc1If7/RkPi05r6ZJEkb4Al079f3d8T7Q/i0CBHg2jVUUgMtgmeDxdfd5C/9GaMdfM3ZlNJ6lHH84vaJMEDmhmsGPMNXxx/bELYOxsSdQaJ4f6J5AcF0EdKkGh+10fxP3Ts55905PDVNzpRocL631moQWlk5kcNY18eIekbUQ02hfI0uTmzxP6HuFGycJA/f6GiOqy6cBG6LoLd+fjcApFglBW5fnxJxjZ5BWv6Uurcdw4oSIy56jnI+VgWgVWLkiR7rbLL52O4PfSXamNEZhDyYwOXEsPZR/o2pNfeulGPUxjDlPgnFijI9Q"/>
                            <w:id w:val="-406851406"/>
                            <w:lock w:val="sdtContentLocked"/>
                            <w:placeholder>
                              <w:docPart w:val="DD7910D73E0B4D4299FC56481FE234E2"/>
                            </w:placeholder>
                            <w:showingPlcHdr/>
                            <w15:appearance w15:val="hidden"/>
                          </w:sdtPr>
                          <w:sdtContent>
                            <w:p w14:paraId="1670F741" w14:textId="351C0618" w:rsidR="00FA3394" w:rsidRPr="00FA3394" w:rsidRDefault="00491E4F">
                              <w:pPr>
                                <w:rPr>
                                  <w:lang w:val="en-US"/>
                                </w:rPr>
                              </w:pPr>
                              <w:r w:rsidRPr="0086707B">
                                <w:rPr>
                                  <w:rStyle w:val="PlaceholderText"/>
                                </w:rPr>
                                <w:t>​</w:t>
                              </w:r>
                            </w:p>
                          </w:sdtContent>
                        </w:sdt>
                      </w:txbxContent>
                    </wps:txbx>
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51935D2B" id="_x0000_t202" coordsize="21600,21600" o:spt="202" path="m,l,21600r21600,l21600,xe">
              <v:stroke joinstyle="miter"/>
              <v:path gradientshapeok="t" o:connecttype="rect"/>
            </v:shapetype>
            <v:shape id="Textfeld 2" o:spid="_x0000_s1026" type="#_x0000_t202" style="position:absolute;margin-left:0;margin-top:286.85pt;width:595pt;height:554.5pt;z-index:251659264;visibility:visible;mso-wrap-style:square;mso-width-percent:0;mso-height-percent:0;mso-wrap-distance-left:9pt;mso-wrap-distance-top:0;mso-wrap-distance-right:9pt;mso-wrap-distance-bottom:0;mso-position-horizontal:left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PRKIEAIAAB0EAAAOAAAAZHJzL2Uyb0RvYy54bWysU01v2zAMvQ/YfxB0X+xkSVoYcYqsRYYB&#10;RVsgHXpWZCk2IImapMTOfv0o2U6GbqdhF5oWKX6897S667QiJ+F8A6ak00lOiTAcqsYcSvr9dfvp&#10;lhIfmKmYAiNKehae3q0/fli1thAzqEFVwhEsYnzR2pLWIdgiyzyvhWZ+AlYYDEpwmgX8dYescqzF&#10;6lplszxfZi24yjrgwns8feiDdJ3qSyl4eJbSi0BUSXG2kKxLdh9ttl6x4uCYrRs+jMH+YQrNGoNN&#10;L6UeWGDk6Jo/SumGO/Agw4SDzkDKhou0A24zzd9ts6uZFWkXBMfbC0z+/5XlT6edfXEkdF+gQwIj&#10;IK31hcfDuE8nnY5fnJRgHCE8X2ATXSAcD28Wi+VitqCEY+wmn89m83msk12vW+fDVwGaRKekDnlJ&#10;cLHTow996pgSuxnYNkolbpQhbUmXnxd5unCJYHFlsMd12OiFbt8NG+yhOuNiDnrOveXbBps/Mh9e&#10;mEOScRcUbnhGIxVgExg8SmpwP/92HvMRe4xS0qJoSup/HJkTlKhvBlmJChsdNzr70TFHfQ+owyk+&#10;CcuTixdcUKMrHeg31PMmdsEQMxx7lTSM7n3opYvvgYvNJiWhjiwLj2ZneSwd4YtQvnZvzNkB74BU&#10;PcEoJ1a8g73P7YHfHAPIJnESAe1RHHBGDSZWh/cSRf77f8q6vur1LwAAAP//AwBQSwMEFAAGAAgA&#10;AAAhADO748fgAAAACgEAAA8AAABkcnMvZG93bnJldi54bWxMj81OwzAQhO9IvIO1SNyonSKaEuJU&#10;iJ8bFCggwc2JlyTCXke2k4a3xz3BbXdnNPtNuZmtYRP60DuSkC0EMKTG6Z5aCW+v92drYCEq0so4&#10;Qgk/GGBTHR+VqtBuTy847WLLUgiFQknoYhwKzkPToVVh4QakpH05b1VMq2+59mqfwq3hSyFW3Kqe&#10;0odODXjTYfO9G60E8xH8Qy3i53TbPsbnJz6+32VbKU9P5usrYBHn+GeGA35Chyox1W4kHZiRkIpE&#10;CRf5eQ7sIGeXIp3qNK3Wyxx4VfL/FapfAAAA//8DAFBLAQItABQABgAIAAAAIQC2gziS/gAAAOEB&#10;AAATAAAAAAAAAAAAAAAAAAAAAABbQ29udGVudF9UeXBlc10ueG1sUEsBAi0AFAAGAAgAAAAhADj9&#10;If/WAAAAlAEAAAsAAAAAAAAAAAAAAAAALwEAAF9yZWxzLy5yZWxzUEsBAi0AFAAGAAgAAAAhALw9&#10;EogQAgAAHQQAAA4AAAAAAAAAAAAAAAAALgIAAGRycy9lMm9Eb2MueG1sUEsBAi0AFAAGAAgAAAAh&#10;ADO748fgAAAACgEAAA8AAAAAAAAAAAAAAAAAagQAAGRycy9kb3ducmV2LnhtbFBLBQYAAAAABAAE&#10;APMAAAB3BQAAAAA=&#10;" filled="f" stroked="f" strokeweight=".5pt">
              <v:textbox inset="0,0,0,0">
                <w:txbxContent>
                  <w:sdt>
                    <w:sdtPr>
                      <w:tag w:val="officeatworkDocumentPart:U2FsdGVkX18vcydt0Rtv0PM1mQNog8PIKKbeSf+iw1256X6wLw8n+U3235poUTagmBiYQkH2pA7gNUczxnKsVCU+VU88oX5BJARn5Ri1vpMQVLN8y5zG9b/YWyGdPBsTMAIJHbWSyIWUETZa46jMCslZfc7HxCzpXge7+QBuxTNpRqBoEomXOlpYmh9Bp6eJLeaeW6uUz1x9uldPjn6vQWlXt/s5QoGUilwrpGh+bGCKxMxC3j8npDLgbkoYwIK4qAwqQ7ME3eYQMK5g3XzLHKiEgfU9WaLzDTLN3KFWOXlBUkIIYtjm1xCsgoWEW2oa6aXGwgAbfH7X+MEl1GzJbUExRrd0lcLjawvBuVnVgYuDb7xZagz+GYhpsY+dX0jmzvPnqtinMvcQTLCpwWoZB5fcxDZtHnePngMcTphoHkJgx7ctChPM8wg7SHUny9I1w8HYV13xQzMq7641o5PUpRF/+hWGGx32b32KHd23zHsup0co+7ZT9u9ARQIu2cOACsrl8+GaCWmxWa/XOMKOslfMqgtgu5bvUQmBcGAy2qbk6zRutlCqqqMGMkRuYh4h2hfdz+/b3kSTtcJAzZgfL7zV8A6DA3lDdt1plOfpBHXsMhMmKpRxcIHukHThrPR1jJPemVT1HXhH0GcOiPIz6zkQ1rXRUb//0KhMPU59XXE6Kx8nATYZKDtV0t5s4DnCr0S+YwhmjWmpTn7U+5HyZ8Rytm9+/lAUzTRxDUGAftrRCAvE3PRWDcRzY8XrLQxRcBVS8ePbWupZEBR1p9+UpHc1t2GFgwwr6+sa3mJfyHb9kJV0a2X8nOVyK5fWvbOWwlJhZi2DmeXo5e0AUCX9uwVDx/L8KaYNlCdJSnnSQIdOKeQa0VMxFbt6ZaE7HD/dSFO+N6l86fqS/H/ZobNwCQBC4a6U+4gxoKiGGNtVFsqmHg1CiUSQONf/g9G6g+sf7NeDqvVrc1If7/RkPi05r6ZJEkb4Al079f3d8T7Q/i0CBHg2jVUUgMtgmeDxdfd5C/9GaMdfM3ZlNJ6lHH84vaJMEDmhmsGPMNXxx/bELYOxsSdQaJ4f6J5AcF0EdKkGh+10fxP3Ts55905PDVNzpRocL631moQWlk5kcNY18eIekbUQ02hfI0uTmzxP6HuFGycJA/f6GiOqy6cBG6LoLd+fjcApFglBW5fnxJxjZ5BWv6Uurcdw4oSIy56jnI+VgWgVWLkiR7rbLL52O4PfSXamNEZhDyYwOXEsPZR/o2pNfeulGPUxjDlPgnFijI9Q"/>
                      <w:id w:val="-406851406"/>
                      <w:lock w:val="sdtContentLocked"/>
                      <w:placeholder>
                        <w:docPart w:val="DD7910D73E0B4D4299FC56481FE234E2"/>
                      </w:placeholder>
                      <w:showingPlcHdr/>
                      <w15:appearance w15:val="hidden"/>
                    </w:sdtPr>
                    <w:sdtEndPr/>
                    <w:sdtContent>
                      <w:p w14:paraId="1670F741" w14:textId="351C0618" w:rsidR="00FA3394" w:rsidRPr="00FA3394" w:rsidRDefault="00491E4F">
                        <w:pPr>
                          <w:rPr>
                            <w:lang w:val="en-US"/>
                          </w:rPr>
                        </w:pPr>
                        <w:r w:rsidRPr="0086707B">
                          <w:rPr>
                            <w:rStyle w:val="PlaceholderText"/>
                          </w:rPr>
                          <w:t>​</w:t>
                        </w:r>
                      </w:p>
                    </w:sdtContent>
                  </w:sdt>
                </w:txbxContent>
              </v:textbox>
              <w10:wrap anchorx="page" anchory="page"/>
            </v:shape>
          </w:pict>
        </mc:Fallback>
      </mc:AlternateContent>
    </w:r>
    <w:r w:rsidR="00A213B5" w:rsidRPr="00A213B5">
      <w:rPr>
        <w:lang w:val="en-US"/>
      </w:rPr>
      <w:tab/>
    </w:r>
    <w:sdt>
      <w:sdtPr>
        <w:alias w:val="Zusatz-Logo (Gesperrt)"/>
        <w:tag w:val="officeatworkDocumentPart:U2FsdGVkX1/XciANcb3/ljLkDNCSbGdog/itQrK+spJXnLzwzfCBoqcc4LT8KGwJwk8srAY5H3KRrDx0FCH00/wf6sxGWTQM95ldvS6ujjd+sjEKmeZWyqZT01oyCRdf0xSmyXcVTzo8V8TF3qX+RAemvKzz50pXO0JVFWLcBnNsRB59X2OT8KQs831NQjSLNYe4/yqmdH7Sf9CqkhQha2Tti6WO+JQqM+pdrKNap1q+deUtRMreSE1Aav39y2ancHxiCGZKsz6wYidC+9DGrTt3S+n8AW477FqgpqAt1uxf2U6kB0RQ7x/5AHekWeMPntL/IL21CwSybNR+ZYZHCwDvU0n0rHL+C/GYCZzd9E0tRaCLWWPQSa19Fa/kop7QVCOoZSzaQ6ti2baK1q/b/Su+3jcuKhHjasszpe6oJrnD+a7dHw9bqTM1Gm40iHpDqg59OqE/ZSS4sQ9AxPnZuSeWLry32SvqanwLeMNeemS001F+UI5VPWjFYKsIZeHZQkqYpBc9UA3Im7irpjEmnKCOXo1x6mOoV6PJxCsNfw14AQzJnsI7UcWuwVyFyQwcquoXVGZIzenTosUD3mJVbBrA4nLLbbcl0pnVfl/x7U+N7ex5MXzT3ovXVDXBmc39Xv1H6y09K5dhIaOQLNYFLoGajh8J2IYUW2YgRy/7ytIMWjo4ogsoGD5ubeHUQjpObLRVgf+bSYyWb+d9kPek14Ht6depJtQRZ0nsXxsqIpK+UgYa3XBdRp+yL++MRljXEMIfQl3GBS6gFUaEtFzIbZbglOhJeNA4O3/nmAfJVXSAw4Yuns9g8klt0nPgGDqCnkxBDaLphHquF11VW+kX4hiZIf+g3Cjbd+SiCh82eFTHiDt2ixSq5MMqJ2s7puCtqw8HGfEueGvsldxfVm1uAB4IwBotoD7+shx73jNKlKe+4B1Me4a4x+e1O4RXYNf6Vfd92pPmKtN2nJ7a290BtlXVu0QxhBpGh0YLysfl0HqyGVNpq05cliI1Idh2v7TZEOcBvN38hPfWumtdcg/3X5oq9uiRq7hU7EkYWfFidR069SAVCVeMyCsfzFVbyGspIEF9g/xUr3Yry8sd0hukYJPGcdDSrp5m0Jr0K/EOFeUJkXwKuX/vXMpO9iriYGuAoLVedwnmAJUkiA45tH005uT3tCdhAgz+6BJok4/fjbqE63wtR0/zw3ZdpxPMe7o6K5y8Xb45H0oRgjVftMldDMvBs2R7sgEPiBXg3ZvU7psgeFzfTKnnBxx01n72CukAK0z3EjhV5E7zGbmg1+B2VZeE1MgjXfQyIRCxx2QBY5xJjoKpp679owX19L442xPGM2rs9INRu7QiZqtEK+1m3xeVB0o796wSJEm2nhzBvsCBfCmSH5J9Q3B5YSYR7nzgSr8EFAQ6JmlTcBZkwkhU5LKlLc2NH2bQxA3e5njXEVltc/BtEM5kajeltDEzlkIrq23Ijtz6doJXzlUwqy5bnTrNR94zs0i4geoZQVLdsy5X0FIG5xz+Ns35CJc1bgEZtEu49NknWcDGu4T/6e85tymm6cs7UbwUaiQdgjQdRVAB2CjlyKMc6NWpfHak85ftqXUBj166T/WJ39BYyatMslEqtIBTa9QCy7nftPkm6jpWtn3tub3S4DsxgCF0hoFZ4JAdoq8kWhu/+T11Avy7K92hXu/SRentzliWmD7A2ewikdv4FdYxBz2sTaFe2SOfzgJHaQ9y+GtJDwmNcRamc3DJwCj5CqiWQy5Qefl85Ao="/>
        <w:id w:val="1417666754"/>
        <w:lock w:val="sdtLocked"/>
        <w:placeholder>
          <w:docPart w:val="0AD052E8E32F4A7C8D769E6A07DDADC1"/>
        </w:placeholder>
      </w:sdtPr>
      <w:sdtContent>
        <w:r w:rsidR="00491E4F">
          <w:rPr>
            <w:noProof/>
          </w:rPr>
          <w:drawing>
            <wp:inline distT="0" distB="0" distL="0" distR="0" wp14:anchorId="05ABE648" wp14:editId="0434D7D0">
              <wp:extent cx="1075946" cy="362713"/>
              <wp:effectExtent l="0" t="0" r="0" b="0"/>
              <wp:docPr id="3" name="Picture 3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openxmlformats.org/drawingml/2006/picture">
                  <pic:pic xmlns:pic="http://schemas.openxmlformats.org/drawingml/2006/picture">
                    <pic:nvPicPr>
                      <pic:cNvPr id="3" name="Picture 3"/>
                      <pic:cNvPicPr/>
                    </pic:nvPicPr>
                    <pic:blipFill>
                      <a:blip r:embed="rId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ic:blipFill>
                    <pic:spPr>
                      <a:xfrm>
                        <a:off x="0" y="0"/>
                        <a:ext cx="1075946" cy="362713"/>
                      </a:xfrm>
                      <a:prstGeom prst="rect">
                        <a:avLst/>
                      </a:prstGeom>
                    </pic:spPr>
                  </pic:pic>
                </a:graphicData>
              </a:graphic>
            </wp:inline>
          </w:drawing>
        </w:r>
      </w:sdtContent>
    </w:sdt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8110CB2E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D568939E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0480011C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2B025902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7125156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50E2811C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071AD308"/>
    <w:lvl w:ilvl="0">
      <w:start w:val="1"/>
      <w:numFmt w:val="bullet"/>
      <w:lvlText w:val=""/>
      <w:lvlJc w:val="left"/>
      <w:pPr>
        <w:ind w:left="2061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B08A5324"/>
    <w:lvl w:ilvl="0">
      <w:start w:val="1"/>
      <w:numFmt w:val="bullet"/>
      <w:lvlText w:val=""/>
      <w:lvlJc w:val="left"/>
      <w:pPr>
        <w:ind w:left="927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FFAB8B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64907570"/>
    <w:lvl w:ilvl="0">
      <w:start w:val="1"/>
      <w:numFmt w:val="bullet"/>
      <w:lvlText w:val=""/>
      <w:lvlJc w:val="left"/>
      <w:pPr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06D7B89"/>
    <w:multiLevelType w:val="hybridMultilevel"/>
    <w:tmpl w:val="58FC1CDE"/>
    <w:lvl w:ilvl="0" w:tplc="BA164EB8">
      <w:start w:val="1"/>
      <w:numFmt w:val="bullet"/>
      <w:lvlText w:val=""/>
      <w:lvlJc w:val="left"/>
      <w:pPr>
        <w:ind w:left="567" w:hanging="567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6F2123A"/>
    <w:multiLevelType w:val="multilevel"/>
    <w:tmpl w:val="D174DF22"/>
    <w:numStyleLink w:val="FHNWAufzhlung"/>
  </w:abstractNum>
  <w:abstractNum w:abstractNumId="12" w15:restartNumberingAfterBreak="0">
    <w:nsid w:val="0AAD3213"/>
    <w:multiLevelType w:val="multilevel"/>
    <w:tmpl w:val="0807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11F056AD"/>
    <w:multiLevelType w:val="hybridMultilevel"/>
    <w:tmpl w:val="04C2EFF6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4" w15:restartNumberingAfterBreak="0">
    <w:nsid w:val="1B247C09"/>
    <w:multiLevelType w:val="multilevel"/>
    <w:tmpl w:val="644AD130"/>
    <w:styleLink w:val="FormatvorlageNummerierteListeLinks063cmHngend063cm"/>
    <w:lvl w:ilvl="0">
      <w:start w:val="1"/>
      <w:numFmt w:val="lowerLetter"/>
      <w:lvlText w:val="%1)"/>
      <w:lvlJc w:val="left"/>
      <w:pPr>
        <w:ind w:left="227" w:hanging="227"/>
      </w:pPr>
      <w:rPr>
        <w:rFonts w:ascii="Arial" w:hAnsi="Arial" w:hint="default"/>
      </w:rPr>
    </w:lvl>
    <w:lvl w:ilvl="1">
      <w:start w:val="1"/>
      <w:numFmt w:val="lowerLetter"/>
      <w:lvlText w:val="%2)"/>
      <w:lvlJc w:val="left"/>
      <w:pPr>
        <w:ind w:left="1077" w:hanging="226"/>
      </w:pPr>
      <w:rPr>
        <w:rFonts w:hint="default"/>
      </w:rPr>
    </w:lvl>
    <w:lvl w:ilvl="2">
      <w:start w:val="1"/>
      <w:numFmt w:val="lowerLetter"/>
      <w:lvlText w:val="%3)"/>
      <w:lvlJc w:val="left"/>
      <w:pPr>
        <w:ind w:left="1928" w:hanging="227"/>
      </w:pPr>
      <w:rPr>
        <w:rFonts w:hint="default"/>
      </w:rPr>
    </w:lvl>
    <w:lvl w:ilvl="3">
      <w:start w:val="1"/>
      <w:numFmt w:val="lowerLetter"/>
      <w:lvlText w:val="%4)"/>
      <w:lvlJc w:val="left"/>
      <w:pPr>
        <w:ind w:left="2778" w:hanging="226"/>
      </w:pPr>
      <w:rPr>
        <w:rFonts w:hint="default"/>
      </w:rPr>
    </w:lvl>
    <w:lvl w:ilvl="4">
      <w:start w:val="1"/>
      <w:numFmt w:val="lowerLetter"/>
      <w:lvlText w:val="%5)"/>
      <w:lvlJc w:val="left"/>
      <w:pPr>
        <w:ind w:left="3629" w:hanging="227"/>
      </w:pPr>
      <w:rPr>
        <w:rFonts w:hint="default"/>
      </w:rPr>
    </w:lvl>
    <w:lvl w:ilvl="5">
      <w:start w:val="1"/>
      <w:numFmt w:val="lowerLetter"/>
      <w:lvlText w:val="%6)"/>
      <w:lvlJc w:val="right"/>
      <w:pPr>
        <w:ind w:left="4479" w:hanging="226"/>
      </w:pPr>
      <w:rPr>
        <w:rFonts w:hint="default"/>
      </w:rPr>
    </w:lvl>
    <w:lvl w:ilvl="6">
      <w:start w:val="1"/>
      <w:numFmt w:val="lowerLetter"/>
      <w:lvlText w:val="%7)"/>
      <w:lvlJc w:val="left"/>
      <w:pPr>
        <w:ind w:left="5330" w:hanging="227"/>
      </w:pPr>
      <w:rPr>
        <w:rFonts w:hint="default"/>
      </w:rPr>
    </w:lvl>
    <w:lvl w:ilvl="7">
      <w:start w:val="1"/>
      <w:numFmt w:val="lowerLetter"/>
      <w:lvlText w:val="%8)"/>
      <w:lvlJc w:val="left"/>
      <w:pPr>
        <w:ind w:left="6180" w:hanging="226"/>
      </w:pPr>
      <w:rPr>
        <w:rFonts w:hint="default"/>
      </w:rPr>
    </w:lvl>
    <w:lvl w:ilvl="8">
      <w:start w:val="1"/>
      <w:numFmt w:val="lowerLetter"/>
      <w:lvlText w:val="%9)"/>
      <w:lvlJc w:val="right"/>
      <w:pPr>
        <w:ind w:left="7031" w:hanging="227"/>
      </w:pPr>
      <w:rPr>
        <w:rFonts w:hint="default"/>
      </w:rPr>
    </w:lvl>
  </w:abstractNum>
  <w:abstractNum w:abstractNumId="15" w15:restartNumberingAfterBreak="0">
    <w:nsid w:val="1D5D420F"/>
    <w:multiLevelType w:val="hybridMultilevel"/>
    <w:tmpl w:val="06A2F236"/>
    <w:lvl w:ilvl="0" w:tplc="08070019">
      <w:start w:val="1"/>
      <w:numFmt w:val="lowerLetter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1E77745D"/>
    <w:multiLevelType w:val="hybridMultilevel"/>
    <w:tmpl w:val="CF3CD3B2"/>
    <w:lvl w:ilvl="0" w:tplc="08070019">
      <w:start w:val="1"/>
      <w:numFmt w:val="lowerLetter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243F2E1A"/>
    <w:multiLevelType w:val="multilevel"/>
    <w:tmpl w:val="D174DF22"/>
    <w:styleLink w:val="FHNWAufzhlung"/>
    <w:lvl w:ilvl="0">
      <w:start w:val="1"/>
      <w:numFmt w:val="bullet"/>
      <w:pStyle w:val="ListBullet"/>
      <w:lvlText w:val=""/>
      <w:lvlJc w:val="left"/>
      <w:pPr>
        <w:ind w:left="227" w:hanging="227"/>
      </w:pPr>
      <w:rPr>
        <w:rFonts w:ascii="Symbol" w:hAnsi="Symbol" w:hint="default"/>
      </w:rPr>
    </w:lvl>
    <w:lvl w:ilvl="1">
      <w:start w:val="1"/>
      <w:numFmt w:val="bullet"/>
      <w:pStyle w:val="ListBullet2"/>
      <w:lvlText w:val=""/>
      <w:lvlJc w:val="left"/>
      <w:pPr>
        <w:tabs>
          <w:tab w:val="num" w:pos="851"/>
        </w:tabs>
        <w:ind w:left="1077" w:hanging="226"/>
      </w:pPr>
      <w:rPr>
        <w:rFonts w:ascii="Symbol" w:hAnsi="Symbol" w:hint="default"/>
      </w:rPr>
    </w:lvl>
    <w:lvl w:ilvl="2">
      <w:start w:val="1"/>
      <w:numFmt w:val="bullet"/>
      <w:pStyle w:val="ListBullet3"/>
      <w:lvlText w:val=""/>
      <w:lvlJc w:val="left"/>
      <w:pPr>
        <w:tabs>
          <w:tab w:val="num" w:pos="1701"/>
        </w:tabs>
        <w:ind w:left="1928" w:hanging="227"/>
      </w:pPr>
      <w:rPr>
        <w:rFonts w:ascii="Symbol" w:hAnsi="Symbol" w:hint="default"/>
      </w:rPr>
    </w:lvl>
    <w:lvl w:ilvl="3">
      <w:start w:val="1"/>
      <w:numFmt w:val="bullet"/>
      <w:pStyle w:val="ListBullet4"/>
      <w:lvlText w:val=""/>
      <w:lvlJc w:val="left"/>
      <w:pPr>
        <w:tabs>
          <w:tab w:val="num" w:pos="2552"/>
        </w:tabs>
        <w:ind w:left="2778" w:hanging="226"/>
      </w:pPr>
      <w:rPr>
        <w:rFonts w:ascii="Symbol" w:hAnsi="Symbol" w:hint="default"/>
      </w:rPr>
    </w:lvl>
    <w:lvl w:ilvl="4">
      <w:start w:val="1"/>
      <w:numFmt w:val="bullet"/>
      <w:pStyle w:val="ListBullet5"/>
      <w:lvlText w:val=""/>
      <w:lvlJc w:val="left"/>
      <w:pPr>
        <w:tabs>
          <w:tab w:val="num" w:pos="3402"/>
        </w:tabs>
        <w:ind w:left="3629" w:hanging="227"/>
      </w:pPr>
      <w:rPr>
        <w:rFonts w:ascii="Symbol" w:hAnsi="Symbol" w:hint="default"/>
      </w:rPr>
    </w:lvl>
    <w:lvl w:ilvl="5">
      <w:start w:val="1"/>
      <w:numFmt w:val="bullet"/>
      <w:lvlText w:val=""/>
      <w:lvlJc w:val="left"/>
      <w:pPr>
        <w:tabs>
          <w:tab w:val="num" w:pos="4253"/>
        </w:tabs>
        <w:ind w:left="2160" w:firstLine="2093"/>
      </w:pPr>
      <w:rPr>
        <w:rFonts w:ascii="Symbol" w:hAnsi="Symbol" w:hint="default"/>
      </w:rPr>
    </w:lvl>
    <w:lvl w:ilvl="6">
      <w:start w:val="1"/>
      <w:numFmt w:val="bullet"/>
      <w:lvlText w:val=""/>
      <w:lvlJc w:val="left"/>
      <w:pPr>
        <w:tabs>
          <w:tab w:val="num" w:pos="5103"/>
        </w:tabs>
        <w:ind w:left="5330" w:hanging="227"/>
      </w:pPr>
      <w:rPr>
        <w:rFonts w:ascii="Symbol" w:hAnsi="Symbol" w:hint="default"/>
      </w:rPr>
    </w:lvl>
    <w:lvl w:ilvl="7">
      <w:start w:val="1"/>
      <w:numFmt w:val="bullet"/>
      <w:lvlText w:val=""/>
      <w:lvlJc w:val="left"/>
      <w:pPr>
        <w:tabs>
          <w:tab w:val="num" w:pos="5954"/>
        </w:tabs>
        <w:ind w:left="6180" w:hanging="226"/>
      </w:pPr>
      <w:rPr>
        <w:rFonts w:ascii="Symbol" w:hAnsi="Symbol" w:hint="default"/>
      </w:rPr>
    </w:lvl>
    <w:lvl w:ilvl="8">
      <w:start w:val="1"/>
      <w:numFmt w:val="bullet"/>
      <w:lvlText w:val=""/>
      <w:lvlJc w:val="left"/>
      <w:pPr>
        <w:tabs>
          <w:tab w:val="num" w:pos="6804"/>
        </w:tabs>
        <w:ind w:left="7031" w:hanging="227"/>
      </w:pPr>
      <w:rPr>
        <w:rFonts w:ascii="Symbol" w:hAnsi="Symbol" w:hint="default"/>
      </w:rPr>
    </w:lvl>
  </w:abstractNum>
  <w:abstractNum w:abstractNumId="18" w15:restartNumberingAfterBreak="0">
    <w:nsid w:val="2A2D45C4"/>
    <w:multiLevelType w:val="hybridMultilevel"/>
    <w:tmpl w:val="5B122B72"/>
    <w:lvl w:ilvl="0" w:tplc="0FEC15E8">
      <w:start w:val="1"/>
      <w:numFmt w:val="bullet"/>
      <w:lvlText w:val="–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B4F21EAC">
      <w:start w:val="1"/>
      <w:numFmt w:val="bullet"/>
      <w:lvlText w:val="–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0ED426A0" w:tentative="1">
      <w:start w:val="1"/>
      <w:numFmt w:val="bullet"/>
      <w:lvlText w:val="–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202CB5BE" w:tentative="1">
      <w:start w:val="1"/>
      <w:numFmt w:val="bullet"/>
      <w:lvlText w:val="–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B72CCA62" w:tentative="1">
      <w:start w:val="1"/>
      <w:numFmt w:val="bullet"/>
      <w:lvlText w:val="–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C494D7A0" w:tentative="1">
      <w:start w:val="1"/>
      <w:numFmt w:val="bullet"/>
      <w:lvlText w:val="–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D10A295C" w:tentative="1">
      <w:start w:val="1"/>
      <w:numFmt w:val="bullet"/>
      <w:lvlText w:val="–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00503DA0" w:tentative="1">
      <w:start w:val="1"/>
      <w:numFmt w:val="bullet"/>
      <w:lvlText w:val="–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B07611C8" w:tentative="1">
      <w:start w:val="1"/>
      <w:numFmt w:val="bullet"/>
      <w:lvlText w:val="–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19" w15:restartNumberingAfterBreak="0">
    <w:nsid w:val="2F9F2999"/>
    <w:multiLevelType w:val="multilevel"/>
    <w:tmpl w:val="F1225C24"/>
    <w:numStyleLink w:val="Formatvorlage1"/>
  </w:abstractNum>
  <w:abstractNum w:abstractNumId="20" w15:restartNumberingAfterBreak="0">
    <w:nsid w:val="32035E1D"/>
    <w:multiLevelType w:val="multilevel"/>
    <w:tmpl w:val="D174DF22"/>
    <w:numStyleLink w:val="FHNWAufzhlung"/>
  </w:abstractNum>
  <w:abstractNum w:abstractNumId="21" w15:restartNumberingAfterBreak="0">
    <w:nsid w:val="36D420AD"/>
    <w:multiLevelType w:val="hybridMultilevel"/>
    <w:tmpl w:val="7F52F74A"/>
    <w:lvl w:ilvl="0" w:tplc="79E2429A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805CAEF8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CEB46EC0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2B12C076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19924524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E1842C70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264EC8B4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19B245C2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A822AB90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2" w15:restartNumberingAfterBreak="0">
    <w:nsid w:val="3C083446"/>
    <w:multiLevelType w:val="hybridMultilevel"/>
    <w:tmpl w:val="3ACE41E0"/>
    <w:lvl w:ilvl="0" w:tplc="C004F4F2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8EC6B9EE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72C45EDE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C456CECC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1E18010C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959A99BC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340279B6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B784C012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094286BC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3" w15:restartNumberingAfterBreak="0">
    <w:nsid w:val="3E6159AB"/>
    <w:multiLevelType w:val="multilevel"/>
    <w:tmpl w:val="D174DF22"/>
    <w:numStyleLink w:val="FHNWAufzhlung"/>
  </w:abstractNum>
  <w:abstractNum w:abstractNumId="24" w15:restartNumberingAfterBreak="0">
    <w:nsid w:val="3EE46547"/>
    <w:multiLevelType w:val="hybridMultilevel"/>
    <w:tmpl w:val="56DEDFE4"/>
    <w:lvl w:ilvl="0" w:tplc="C790594E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7C0E957C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235249A8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3B801864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18061D0A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60AC3530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F6DC05DA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E3B6594A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E6BE9588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5" w15:restartNumberingAfterBreak="0">
    <w:nsid w:val="41F75A6E"/>
    <w:multiLevelType w:val="hybridMultilevel"/>
    <w:tmpl w:val="03D2C6D2"/>
    <w:lvl w:ilvl="0" w:tplc="E7CAAE2C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77DEDE10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9E6286EA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3A32FF0A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F0F0B40C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C22A3E46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5644C6AC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553C3382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7A78C116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6" w15:restartNumberingAfterBreak="0">
    <w:nsid w:val="447176CF"/>
    <w:multiLevelType w:val="multilevel"/>
    <w:tmpl w:val="644AD130"/>
    <w:numStyleLink w:val="FormatvorlageNummerierteListeLinks063cmHngend063cm"/>
  </w:abstractNum>
  <w:abstractNum w:abstractNumId="27" w15:restartNumberingAfterBreak="0">
    <w:nsid w:val="47D74751"/>
    <w:multiLevelType w:val="hybridMultilevel"/>
    <w:tmpl w:val="78F60BC8"/>
    <w:lvl w:ilvl="0" w:tplc="542479A2">
      <w:start w:val="1"/>
      <w:numFmt w:val="bullet"/>
      <w:lvlText w:val="–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B6148D66" w:tentative="1">
      <w:start w:val="1"/>
      <w:numFmt w:val="bullet"/>
      <w:lvlText w:val="–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2B7A3664">
      <w:start w:val="1"/>
      <w:numFmt w:val="bullet"/>
      <w:lvlText w:val="–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E450848C" w:tentative="1">
      <w:start w:val="1"/>
      <w:numFmt w:val="bullet"/>
      <w:lvlText w:val="–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98BCE7DE" w:tentative="1">
      <w:start w:val="1"/>
      <w:numFmt w:val="bullet"/>
      <w:lvlText w:val="–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CCF8C4CA" w:tentative="1">
      <w:start w:val="1"/>
      <w:numFmt w:val="bullet"/>
      <w:lvlText w:val="–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F2FC4EBC" w:tentative="1">
      <w:start w:val="1"/>
      <w:numFmt w:val="bullet"/>
      <w:lvlText w:val="–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DD2A42AA" w:tentative="1">
      <w:start w:val="1"/>
      <w:numFmt w:val="bullet"/>
      <w:lvlText w:val="–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ECCAB498" w:tentative="1">
      <w:start w:val="1"/>
      <w:numFmt w:val="bullet"/>
      <w:lvlText w:val="–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28" w15:restartNumberingAfterBreak="0">
    <w:nsid w:val="48260D8F"/>
    <w:multiLevelType w:val="multilevel"/>
    <w:tmpl w:val="F1225C24"/>
    <w:numStyleLink w:val="Formatvorlage1"/>
  </w:abstractNum>
  <w:abstractNum w:abstractNumId="29" w15:restartNumberingAfterBreak="0">
    <w:nsid w:val="4FBE66EF"/>
    <w:multiLevelType w:val="multilevel"/>
    <w:tmpl w:val="AE48AF84"/>
    <w:lvl w:ilvl="0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  <w:color w:val="auto"/>
      </w:rPr>
    </w:lvl>
    <w:lvl w:ilvl="1">
      <w:start w:val="1"/>
      <w:numFmt w:val="decimal"/>
      <w:lvlText w:val="%1.%2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2">
      <w:start w:val="1"/>
      <w:numFmt w:val="decimal"/>
      <w:lvlText w:val="%1.%3.%2"/>
      <w:lvlJc w:val="left"/>
      <w:pPr>
        <w:tabs>
          <w:tab w:val="num" w:pos="1627"/>
        </w:tabs>
        <w:ind w:left="567" w:hanging="567"/>
      </w:pPr>
      <w:rPr>
        <w:rFonts w:hint="default"/>
      </w:rPr>
    </w:lvl>
    <w:lvl w:ilvl="3">
      <w:start w:val="1"/>
      <w:numFmt w:val="decimal"/>
      <w:lvlText w:val="%3.%2.%1.%4"/>
      <w:lvlJc w:val="left"/>
      <w:pPr>
        <w:tabs>
          <w:tab w:val="num" w:pos="1987"/>
        </w:tabs>
        <w:ind w:left="567" w:hanging="567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0" w15:restartNumberingAfterBreak="0">
    <w:nsid w:val="51F44949"/>
    <w:multiLevelType w:val="hybridMultilevel"/>
    <w:tmpl w:val="F6385F22"/>
    <w:lvl w:ilvl="0" w:tplc="38BA8D38">
      <w:start w:val="1"/>
      <w:numFmt w:val="bullet"/>
      <w:pStyle w:val="ListParagraph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54EA5008"/>
    <w:multiLevelType w:val="multilevel"/>
    <w:tmpl w:val="0807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32" w15:restartNumberingAfterBreak="0">
    <w:nsid w:val="5C7406F8"/>
    <w:multiLevelType w:val="multilevel"/>
    <w:tmpl w:val="F1225C24"/>
    <w:styleLink w:val="Formatvorlage1"/>
    <w:lvl w:ilvl="0">
      <w:start w:val="1"/>
      <w:numFmt w:val="ordinal"/>
      <w:lvlText w:val="%1"/>
      <w:lvlJc w:val="left"/>
      <w:pPr>
        <w:ind w:left="567" w:hanging="567"/>
      </w:pPr>
      <w:rPr>
        <w:rFonts w:ascii="Arial" w:hAnsi="Arial" w:hint="default"/>
        <w:b w:val="0"/>
        <w:i w:val="0"/>
        <w:sz w:val="22"/>
      </w:rPr>
    </w:lvl>
    <w:lvl w:ilvl="1">
      <w:start w:val="1"/>
      <w:numFmt w:val="ordinal"/>
      <w:lvlText w:val="%1%2"/>
      <w:lvlJc w:val="left"/>
      <w:pPr>
        <w:ind w:left="567" w:hanging="567"/>
      </w:pPr>
      <w:rPr>
        <w:rFonts w:hint="default"/>
      </w:rPr>
    </w:lvl>
    <w:lvl w:ilvl="2">
      <w:start w:val="1"/>
      <w:numFmt w:val="ordinal"/>
      <w:lvlText w:val="%1%2%3"/>
      <w:lvlJc w:val="left"/>
      <w:pPr>
        <w:ind w:left="567" w:hanging="567"/>
      </w:pPr>
      <w:rPr>
        <w:rFonts w:hint="default"/>
      </w:rPr>
    </w:lvl>
    <w:lvl w:ilvl="3">
      <w:start w:val="1"/>
      <w:numFmt w:val="ordinal"/>
      <w:lvlText w:val="%1%2%3%4"/>
      <w:lvlJc w:val="left"/>
      <w:pPr>
        <w:ind w:left="567" w:hanging="567"/>
      </w:pPr>
      <w:rPr>
        <w:rFonts w:hint="default"/>
      </w:rPr>
    </w:lvl>
    <w:lvl w:ilvl="4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5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6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7">
      <w:start w:val="1"/>
      <w:numFmt w:val="none"/>
      <w:lvlText w:val=""/>
      <w:lvlJc w:val="left"/>
      <w:pPr>
        <w:ind w:left="1134" w:hanging="1134"/>
      </w:pPr>
      <w:rPr>
        <w:rFonts w:hint="default"/>
      </w:rPr>
    </w:lvl>
    <w:lvl w:ilvl="8">
      <w:start w:val="1"/>
      <w:numFmt w:val="none"/>
      <w:lvlText w:val=""/>
      <w:lvlJc w:val="left"/>
      <w:pPr>
        <w:ind w:left="1134" w:hanging="1134"/>
      </w:pPr>
      <w:rPr>
        <w:rFonts w:hint="default"/>
      </w:rPr>
    </w:lvl>
  </w:abstractNum>
  <w:abstractNum w:abstractNumId="33" w15:restartNumberingAfterBreak="0">
    <w:nsid w:val="5ED135DC"/>
    <w:multiLevelType w:val="multilevel"/>
    <w:tmpl w:val="D174DF22"/>
    <w:numStyleLink w:val="FHNWAufzhlung"/>
  </w:abstractNum>
  <w:abstractNum w:abstractNumId="34" w15:restartNumberingAfterBreak="0">
    <w:nsid w:val="61DA3215"/>
    <w:multiLevelType w:val="multilevel"/>
    <w:tmpl w:val="644AD130"/>
    <w:numStyleLink w:val="FormatvorlageNummerierteListeLinks063cmHngend063cm"/>
  </w:abstractNum>
  <w:abstractNum w:abstractNumId="35" w15:restartNumberingAfterBreak="0">
    <w:nsid w:val="623E32C9"/>
    <w:multiLevelType w:val="multilevel"/>
    <w:tmpl w:val="644AD130"/>
    <w:numStyleLink w:val="FormatvorlageNummerierteListeLinks063cmHngend063cm"/>
  </w:abstractNum>
  <w:abstractNum w:abstractNumId="36" w15:restartNumberingAfterBreak="0">
    <w:nsid w:val="62871D14"/>
    <w:multiLevelType w:val="multilevel"/>
    <w:tmpl w:val="D174DF22"/>
    <w:numStyleLink w:val="FHNWAufzhlung"/>
  </w:abstractNum>
  <w:abstractNum w:abstractNumId="37" w15:restartNumberingAfterBreak="0">
    <w:nsid w:val="647D629A"/>
    <w:multiLevelType w:val="hybridMultilevel"/>
    <w:tmpl w:val="1B587104"/>
    <w:lvl w:ilvl="0" w:tplc="0807000F">
      <w:start w:val="1"/>
      <w:numFmt w:val="decimal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8" w15:restartNumberingAfterBreak="0">
    <w:nsid w:val="668E2B7B"/>
    <w:multiLevelType w:val="multilevel"/>
    <w:tmpl w:val="D174DF22"/>
    <w:numStyleLink w:val="FHNWAufzhlung"/>
  </w:abstractNum>
  <w:abstractNum w:abstractNumId="39" w15:restartNumberingAfterBreak="0">
    <w:nsid w:val="66C44233"/>
    <w:multiLevelType w:val="hybridMultilevel"/>
    <w:tmpl w:val="BAA24F6C"/>
    <w:lvl w:ilvl="0" w:tplc="5DDE9AD8">
      <w:start w:val="1"/>
      <w:numFmt w:val="bullet"/>
      <w:lvlText w:val="–"/>
      <w:lvlJc w:val="left"/>
      <w:pPr>
        <w:tabs>
          <w:tab w:val="num" w:pos="720"/>
        </w:tabs>
        <w:ind w:left="720" w:hanging="360"/>
      </w:pPr>
      <w:rPr>
        <w:rFonts w:ascii="Arial" w:hAnsi="Arial" w:hint="default"/>
      </w:rPr>
    </w:lvl>
    <w:lvl w:ilvl="1" w:tplc="CD2A6426">
      <w:start w:val="1"/>
      <w:numFmt w:val="bullet"/>
      <w:lvlText w:val="–"/>
      <w:lvlJc w:val="left"/>
      <w:pPr>
        <w:tabs>
          <w:tab w:val="num" w:pos="1440"/>
        </w:tabs>
        <w:ind w:left="1440" w:hanging="360"/>
      </w:pPr>
      <w:rPr>
        <w:rFonts w:ascii="Arial" w:hAnsi="Arial" w:hint="default"/>
      </w:rPr>
    </w:lvl>
    <w:lvl w:ilvl="2" w:tplc="635E6B56" w:tentative="1">
      <w:start w:val="1"/>
      <w:numFmt w:val="bullet"/>
      <w:lvlText w:val="–"/>
      <w:lvlJc w:val="left"/>
      <w:pPr>
        <w:tabs>
          <w:tab w:val="num" w:pos="2160"/>
        </w:tabs>
        <w:ind w:left="2160" w:hanging="360"/>
      </w:pPr>
      <w:rPr>
        <w:rFonts w:ascii="Arial" w:hAnsi="Arial" w:hint="default"/>
      </w:rPr>
    </w:lvl>
    <w:lvl w:ilvl="3" w:tplc="384E58AC" w:tentative="1">
      <w:start w:val="1"/>
      <w:numFmt w:val="bullet"/>
      <w:lvlText w:val="–"/>
      <w:lvlJc w:val="left"/>
      <w:pPr>
        <w:tabs>
          <w:tab w:val="num" w:pos="2880"/>
        </w:tabs>
        <w:ind w:left="2880" w:hanging="360"/>
      </w:pPr>
      <w:rPr>
        <w:rFonts w:ascii="Arial" w:hAnsi="Arial" w:hint="default"/>
      </w:rPr>
    </w:lvl>
    <w:lvl w:ilvl="4" w:tplc="4EA6A1B0" w:tentative="1">
      <w:start w:val="1"/>
      <w:numFmt w:val="bullet"/>
      <w:lvlText w:val="–"/>
      <w:lvlJc w:val="left"/>
      <w:pPr>
        <w:tabs>
          <w:tab w:val="num" w:pos="3600"/>
        </w:tabs>
        <w:ind w:left="3600" w:hanging="360"/>
      </w:pPr>
      <w:rPr>
        <w:rFonts w:ascii="Arial" w:hAnsi="Arial" w:hint="default"/>
      </w:rPr>
    </w:lvl>
    <w:lvl w:ilvl="5" w:tplc="4DBEE1FA" w:tentative="1">
      <w:start w:val="1"/>
      <w:numFmt w:val="bullet"/>
      <w:lvlText w:val="–"/>
      <w:lvlJc w:val="left"/>
      <w:pPr>
        <w:tabs>
          <w:tab w:val="num" w:pos="4320"/>
        </w:tabs>
        <w:ind w:left="4320" w:hanging="360"/>
      </w:pPr>
      <w:rPr>
        <w:rFonts w:ascii="Arial" w:hAnsi="Arial" w:hint="default"/>
      </w:rPr>
    </w:lvl>
    <w:lvl w:ilvl="6" w:tplc="E168F68C" w:tentative="1">
      <w:start w:val="1"/>
      <w:numFmt w:val="bullet"/>
      <w:lvlText w:val="–"/>
      <w:lvlJc w:val="left"/>
      <w:pPr>
        <w:tabs>
          <w:tab w:val="num" w:pos="5040"/>
        </w:tabs>
        <w:ind w:left="5040" w:hanging="360"/>
      </w:pPr>
      <w:rPr>
        <w:rFonts w:ascii="Arial" w:hAnsi="Arial" w:hint="default"/>
      </w:rPr>
    </w:lvl>
    <w:lvl w:ilvl="7" w:tplc="20A6DFCA" w:tentative="1">
      <w:start w:val="1"/>
      <w:numFmt w:val="bullet"/>
      <w:lvlText w:val="–"/>
      <w:lvlJc w:val="left"/>
      <w:pPr>
        <w:tabs>
          <w:tab w:val="num" w:pos="5760"/>
        </w:tabs>
        <w:ind w:left="5760" w:hanging="360"/>
      </w:pPr>
      <w:rPr>
        <w:rFonts w:ascii="Arial" w:hAnsi="Arial" w:hint="default"/>
      </w:rPr>
    </w:lvl>
    <w:lvl w:ilvl="8" w:tplc="0A387F5C" w:tentative="1">
      <w:start w:val="1"/>
      <w:numFmt w:val="bullet"/>
      <w:lvlText w:val="–"/>
      <w:lvlJc w:val="left"/>
      <w:pPr>
        <w:tabs>
          <w:tab w:val="num" w:pos="6480"/>
        </w:tabs>
        <w:ind w:left="6480" w:hanging="360"/>
      </w:pPr>
      <w:rPr>
        <w:rFonts w:ascii="Arial" w:hAnsi="Arial" w:hint="default"/>
      </w:rPr>
    </w:lvl>
  </w:abstractNum>
  <w:abstractNum w:abstractNumId="40" w15:restartNumberingAfterBreak="0">
    <w:nsid w:val="68710230"/>
    <w:multiLevelType w:val="multilevel"/>
    <w:tmpl w:val="AE48AF84"/>
    <w:lvl w:ilvl="0">
      <w:start w:val="1"/>
      <w:numFmt w:val="decimal"/>
      <w:lvlText w:val="%1."/>
      <w:lvlJc w:val="left"/>
      <w:pPr>
        <w:tabs>
          <w:tab w:val="num" w:pos="567"/>
        </w:tabs>
        <w:ind w:left="567" w:hanging="567"/>
      </w:pPr>
      <w:rPr>
        <w:rFonts w:hint="default"/>
        <w:color w:val="auto"/>
      </w:rPr>
    </w:lvl>
    <w:lvl w:ilvl="1">
      <w:start w:val="1"/>
      <w:numFmt w:val="decimal"/>
      <w:lvlText w:val="%1.%2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2">
      <w:start w:val="1"/>
      <w:numFmt w:val="decimal"/>
      <w:lvlText w:val="%1.%3.%2"/>
      <w:lvlJc w:val="left"/>
      <w:pPr>
        <w:tabs>
          <w:tab w:val="num" w:pos="1627"/>
        </w:tabs>
        <w:ind w:left="567" w:hanging="567"/>
      </w:pPr>
      <w:rPr>
        <w:rFonts w:hint="default"/>
      </w:rPr>
    </w:lvl>
    <w:lvl w:ilvl="3">
      <w:start w:val="1"/>
      <w:numFmt w:val="decimal"/>
      <w:lvlText w:val="%3.%2.%1.%4"/>
      <w:lvlJc w:val="left"/>
      <w:pPr>
        <w:tabs>
          <w:tab w:val="num" w:pos="1987"/>
        </w:tabs>
        <w:ind w:left="567" w:hanging="567"/>
      </w:pPr>
      <w:rPr>
        <w:rFonts w:hint="default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41" w15:restartNumberingAfterBreak="0">
    <w:nsid w:val="70C9118D"/>
    <w:multiLevelType w:val="hybridMultilevel"/>
    <w:tmpl w:val="29C4984E"/>
    <w:lvl w:ilvl="0" w:tplc="A956BA8A">
      <w:start w:val="1"/>
      <w:numFmt w:val="bullet"/>
      <w:lvlText w:val="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2" w15:restartNumberingAfterBreak="0">
    <w:nsid w:val="74D4295E"/>
    <w:multiLevelType w:val="hybridMultilevel"/>
    <w:tmpl w:val="8B06E48E"/>
    <w:lvl w:ilvl="0" w:tplc="AE72F7BC">
      <w:start w:val="1"/>
      <w:numFmt w:val="bullet"/>
      <w:lvlText w:val="•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8D80F070" w:tentative="1">
      <w:start w:val="1"/>
      <w:numFmt w:val="bullet"/>
      <w:lvlText w:val="•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BA388C2E" w:tentative="1">
      <w:start w:val="1"/>
      <w:numFmt w:val="bullet"/>
      <w:lvlText w:val="•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3012A3AE" w:tentative="1">
      <w:start w:val="1"/>
      <w:numFmt w:val="bullet"/>
      <w:lvlText w:val="•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B8529E4E" w:tentative="1">
      <w:start w:val="1"/>
      <w:numFmt w:val="bullet"/>
      <w:lvlText w:val="•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8576A3FE" w:tentative="1">
      <w:start w:val="1"/>
      <w:numFmt w:val="bullet"/>
      <w:lvlText w:val="•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DB306E3E" w:tentative="1">
      <w:start w:val="1"/>
      <w:numFmt w:val="bullet"/>
      <w:lvlText w:val="•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C6A8A67A" w:tentative="1">
      <w:start w:val="1"/>
      <w:numFmt w:val="bullet"/>
      <w:lvlText w:val="•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20920962" w:tentative="1">
      <w:start w:val="1"/>
      <w:numFmt w:val="bullet"/>
      <w:lvlText w:val="•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43" w15:restartNumberingAfterBreak="0">
    <w:nsid w:val="7B6B095B"/>
    <w:multiLevelType w:val="hybridMultilevel"/>
    <w:tmpl w:val="36E08DA8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59350632">
    <w:abstractNumId w:val="9"/>
  </w:num>
  <w:num w:numId="2" w16cid:durableId="1636182611">
    <w:abstractNumId w:val="30"/>
  </w:num>
  <w:num w:numId="3" w16cid:durableId="255098023">
    <w:abstractNumId w:val="41"/>
  </w:num>
  <w:num w:numId="4" w16cid:durableId="764769846">
    <w:abstractNumId w:val="7"/>
  </w:num>
  <w:num w:numId="5" w16cid:durableId="1393694115">
    <w:abstractNumId w:val="43"/>
  </w:num>
  <w:num w:numId="6" w16cid:durableId="1337612248">
    <w:abstractNumId w:val="10"/>
  </w:num>
  <w:num w:numId="7" w16cid:durableId="2076853644">
    <w:abstractNumId w:val="30"/>
  </w:num>
  <w:num w:numId="8" w16cid:durableId="1472476299">
    <w:abstractNumId w:val="5"/>
  </w:num>
  <w:num w:numId="9" w16cid:durableId="2011987383">
    <w:abstractNumId w:val="6"/>
  </w:num>
  <w:num w:numId="10" w16cid:durableId="1618944691">
    <w:abstractNumId w:val="31"/>
  </w:num>
  <w:num w:numId="11" w16cid:durableId="1849909900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450442787">
    <w:abstractNumId w:val="3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968170740">
    <w:abstractNumId w:val="17"/>
  </w:num>
  <w:num w:numId="14" w16cid:durableId="1428843726">
    <w:abstractNumId w:val="36"/>
  </w:num>
  <w:num w:numId="15" w16cid:durableId="1945728440">
    <w:abstractNumId w:val="4"/>
  </w:num>
  <w:num w:numId="16" w16cid:durableId="1987321416">
    <w:abstractNumId w:val="38"/>
  </w:num>
  <w:num w:numId="17" w16cid:durableId="470053229">
    <w:abstractNumId w:val="33"/>
  </w:num>
  <w:num w:numId="18" w16cid:durableId="1399815839">
    <w:abstractNumId w:val="23"/>
  </w:num>
  <w:num w:numId="19" w16cid:durableId="339814590">
    <w:abstractNumId w:val="16"/>
  </w:num>
  <w:num w:numId="20" w16cid:durableId="1816872024">
    <w:abstractNumId w:val="15"/>
  </w:num>
  <w:num w:numId="21" w16cid:durableId="767963965">
    <w:abstractNumId w:val="14"/>
  </w:num>
  <w:num w:numId="22" w16cid:durableId="1188444323">
    <w:abstractNumId w:val="35"/>
  </w:num>
  <w:num w:numId="23" w16cid:durableId="1404790995">
    <w:abstractNumId w:val="26"/>
  </w:num>
  <w:num w:numId="24" w16cid:durableId="1085956808">
    <w:abstractNumId w:val="34"/>
  </w:num>
  <w:num w:numId="25" w16cid:durableId="307712342">
    <w:abstractNumId w:val="20"/>
  </w:num>
  <w:num w:numId="26" w16cid:durableId="2005937750">
    <w:abstractNumId w:val="12"/>
  </w:num>
  <w:num w:numId="27" w16cid:durableId="930167592">
    <w:abstractNumId w:val="40"/>
  </w:num>
  <w:num w:numId="28" w16cid:durableId="678242175">
    <w:abstractNumId w:val="29"/>
  </w:num>
  <w:num w:numId="29" w16cid:durableId="2019386934">
    <w:abstractNumId w:val="32"/>
  </w:num>
  <w:num w:numId="30" w16cid:durableId="1713579167">
    <w:abstractNumId w:val="28"/>
  </w:num>
  <w:num w:numId="31" w16cid:durableId="1003124568">
    <w:abstractNumId w:val="19"/>
  </w:num>
  <w:num w:numId="32" w16cid:durableId="660082738">
    <w:abstractNumId w:val="11"/>
  </w:num>
  <w:num w:numId="33" w16cid:durableId="1706252554">
    <w:abstractNumId w:val="8"/>
  </w:num>
  <w:num w:numId="34" w16cid:durableId="1327396105">
    <w:abstractNumId w:val="3"/>
  </w:num>
  <w:num w:numId="35" w16cid:durableId="878514390">
    <w:abstractNumId w:val="2"/>
  </w:num>
  <w:num w:numId="36" w16cid:durableId="84612564">
    <w:abstractNumId w:val="1"/>
  </w:num>
  <w:num w:numId="37" w16cid:durableId="1881284122">
    <w:abstractNumId w:val="0"/>
  </w:num>
  <w:num w:numId="38" w16cid:durableId="955210852">
    <w:abstractNumId w:val="18"/>
  </w:num>
  <w:num w:numId="39" w16cid:durableId="899826858">
    <w:abstractNumId w:val="39"/>
  </w:num>
  <w:num w:numId="40" w16cid:durableId="1970625595">
    <w:abstractNumId w:val="27"/>
  </w:num>
  <w:num w:numId="41" w16cid:durableId="1913736959">
    <w:abstractNumId w:val="37"/>
  </w:num>
  <w:num w:numId="42" w16cid:durableId="241188299">
    <w:abstractNumId w:val="22"/>
  </w:num>
  <w:num w:numId="43" w16cid:durableId="1008212263">
    <w:abstractNumId w:val="42"/>
  </w:num>
  <w:num w:numId="44" w16cid:durableId="957640044">
    <w:abstractNumId w:val="24"/>
  </w:num>
  <w:num w:numId="45" w16cid:durableId="1982878683">
    <w:abstractNumId w:val="25"/>
  </w:num>
  <w:num w:numId="46" w16cid:durableId="1008946934">
    <w:abstractNumId w:val="30"/>
  </w:num>
  <w:num w:numId="47" w16cid:durableId="1150099252">
    <w:abstractNumId w:val="21"/>
  </w:num>
  <w:num w:numId="48" w16cid:durableId="1433938009">
    <w:abstractNumId w:val="1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7"/>
  <w:removeDateAndTime/>
  <w:attachedTemplate r:id="rId1"/>
  <w:stylePaneFormatFilter w:val="1424" w:allStyles="0" w:customStyles="0" w:latentStyles="1" w:stylesInUse="0" w:headingStyles="1" w:numberingStyles="0" w:tableStyles="0" w:directFormattingOnRuns="0" w:directFormattingOnParagraphs="0" w:directFormattingOnNumbering="1" w:directFormattingOnTables="0" w:clearFormatting="1" w:top3HeadingStyles="0" w:visibleStyles="0" w:alternateStyleNames="0"/>
  <w:defaultTabStop w:val="890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E332A"/>
    <w:rsid w:val="000210DE"/>
    <w:rsid w:val="00030B90"/>
    <w:rsid w:val="0003242D"/>
    <w:rsid w:val="0005534A"/>
    <w:rsid w:val="00071507"/>
    <w:rsid w:val="000724C3"/>
    <w:rsid w:val="000F7F62"/>
    <w:rsid w:val="0010041C"/>
    <w:rsid w:val="00106EAE"/>
    <w:rsid w:val="00106F9C"/>
    <w:rsid w:val="001244DF"/>
    <w:rsid w:val="00146E89"/>
    <w:rsid w:val="00156BA9"/>
    <w:rsid w:val="0016700E"/>
    <w:rsid w:val="00175A24"/>
    <w:rsid w:val="001826E6"/>
    <w:rsid w:val="001A3D25"/>
    <w:rsid w:val="001B0DBE"/>
    <w:rsid w:val="001B55EF"/>
    <w:rsid w:val="001B6F72"/>
    <w:rsid w:val="001C69E8"/>
    <w:rsid w:val="001D03AC"/>
    <w:rsid w:val="001D716A"/>
    <w:rsid w:val="001E190F"/>
    <w:rsid w:val="001E544A"/>
    <w:rsid w:val="00203DDE"/>
    <w:rsid w:val="0020482E"/>
    <w:rsid w:val="00213675"/>
    <w:rsid w:val="002166D9"/>
    <w:rsid w:val="00236C64"/>
    <w:rsid w:val="00262499"/>
    <w:rsid w:val="00287478"/>
    <w:rsid w:val="0029605A"/>
    <w:rsid w:val="002B50CC"/>
    <w:rsid w:val="002E5078"/>
    <w:rsid w:val="002E68CE"/>
    <w:rsid w:val="0030139E"/>
    <w:rsid w:val="00310F88"/>
    <w:rsid w:val="00324A12"/>
    <w:rsid w:val="00325F86"/>
    <w:rsid w:val="00327464"/>
    <w:rsid w:val="00332345"/>
    <w:rsid w:val="00347CD2"/>
    <w:rsid w:val="00351B21"/>
    <w:rsid w:val="003879D0"/>
    <w:rsid w:val="003A4C25"/>
    <w:rsid w:val="003B1DF1"/>
    <w:rsid w:val="003B6A0E"/>
    <w:rsid w:val="00411C5A"/>
    <w:rsid w:val="00425687"/>
    <w:rsid w:val="004336A6"/>
    <w:rsid w:val="00440370"/>
    <w:rsid w:val="00446551"/>
    <w:rsid w:val="00460C63"/>
    <w:rsid w:val="00463D69"/>
    <w:rsid w:val="00473483"/>
    <w:rsid w:val="00491E4F"/>
    <w:rsid w:val="0049386B"/>
    <w:rsid w:val="0049796D"/>
    <w:rsid w:val="004A269D"/>
    <w:rsid w:val="004A78DA"/>
    <w:rsid w:val="004B29F6"/>
    <w:rsid w:val="004C355D"/>
    <w:rsid w:val="004E6A2E"/>
    <w:rsid w:val="004E701F"/>
    <w:rsid w:val="004E74B4"/>
    <w:rsid w:val="004F03F1"/>
    <w:rsid w:val="004F505A"/>
    <w:rsid w:val="00516BD8"/>
    <w:rsid w:val="005452D1"/>
    <w:rsid w:val="005537AF"/>
    <w:rsid w:val="00565F3F"/>
    <w:rsid w:val="00572350"/>
    <w:rsid w:val="005747D8"/>
    <w:rsid w:val="0057705E"/>
    <w:rsid w:val="005A5E71"/>
    <w:rsid w:val="005B0F4D"/>
    <w:rsid w:val="005B478E"/>
    <w:rsid w:val="005C561A"/>
    <w:rsid w:val="005C7207"/>
    <w:rsid w:val="005E2EF6"/>
    <w:rsid w:val="005E5658"/>
    <w:rsid w:val="00600F00"/>
    <w:rsid w:val="00602659"/>
    <w:rsid w:val="00607F7C"/>
    <w:rsid w:val="0061043D"/>
    <w:rsid w:val="00610CE4"/>
    <w:rsid w:val="0063084B"/>
    <w:rsid w:val="006402CB"/>
    <w:rsid w:val="00645C35"/>
    <w:rsid w:val="00657C23"/>
    <w:rsid w:val="00657E07"/>
    <w:rsid w:val="006614D8"/>
    <w:rsid w:val="00681CF6"/>
    <w:rsid w:val="00683DE4"/>
    <w:rsid w:val="006957F9"/>
    <w:rsid w:val="006A56DA"/>
    <w:rsid w:val="006B0359"/>
    <w:rsid w:val="006B6F36"/>
    <w:rsid w:val="006C00D9"/>
    <w:rsid w:val="006C0590"/>
    <w:rsid w:val="006D02C9"/>
    <w:rsid w:val="006D1010"/>
    <w:rsid w:val="006D384A"/>
    <w:rsid w:val="006D4D06"/>
    <w:rsid w:val="006F4D85"/>
    <w:rsid w:val="00724200"/>
    <w:rsid w:val="007339BB"/>
    <w:rsid w:val="00740737"/>
    <w:rsid w:val="007412CF"/>
    <w:rsid w:val="00770817"/>
    <w:rsid w:val="00780C29"/>
    <w:rsid w:val="007940E9"/>
    <w:rsid w:val="00795CD4"/>
    <w:rsid w:val="00796CF7"/>
    <w:rsid w:val="007C2606"/>
    <w:rsid w:val="007C2CBA"/>
    <w:rsid w:val="007E332A"/>
    <w:rsid w:val="007E3C24"/>
    <w:rsid w:val="007E49A4"/>
    <w:rsid w:val="007F05CD"/>
    <w:rsid w:val="007F747B"/>
    <w:rsid w:val="00810FA7"/>
    <w:rsid w:val="0081759F"/>
    <w:rsid w:val="00834FA3"/>
    <w:rsid w:val="00884CF6"/>
    <w:rsid w:val="008D7AC6"/>
    <w:rsid w:val="008E5A6B"/>
    <w:rsid w:val="008E73D6"/>
    <w:rsid w:val="00900BCC"/>
    <w:rsid w:val="00910622"/>
    <w:rsid w:val="00926FED"/>
    <w:rsid w:val="009348D0"/>
    <w:rsid w:val="0095137D"/>
    <w:rsid w:val="00952F27"/>
    <w:rsid w:val="00953F3C"/>
    <w:rsid w:val="009A295F"/>
    <w:rsid w:val="009D228C"/>
    <w:rsid w:val="009D5AB6"/>
    <w:rsid w:val="009D65FB"/>
    <w:rsid w:val="009E55BD"/>
    <w:rsid w:val="00A05EFF"/>
    <w:rsid w:val="00A213B5"/>
    <w:rsid w:val="00A4243E"/>
    <w:rsid w:val="00A43F6C"/>
    <w:rsid w:val="00A5737E"/>
    <w:rsid w:val="00A76598"/>
    <w:rsid w:val="00AB20F9"/>
    <w:rsid w:val="00AC1D9F"/>
    <w:rsid w:val="00AC76D5"/>
    <w:rsid w:val="00AD0C43"/>
    <w:rsid w:val="00AE01E2"/>
    <w:rsid w:val="00B03FAC"/>
    <w:rsid w:val="00B05325"/>
    <w:rsid w:val="00B22B80"/>
    <w:rsid w:val="00B253C0"/>
    <w:rsid w:val="00B272D4"/>
    <w:rsid w:val="00B40FE1"/>
    <w:rsid w:val="00B45D1F"/>
    <w:rsid w:val="00B534BF"/>
    <w:rsid w:val="00BA2119"/>
    <w:rsid w:val="00BC16DE"/>
    <w:rsid w:val="00BC2371"/>
    <w:rsid w:val="00BF091D"/>
    <w:rsid w:val="00BF5B1A"/>
    <w:rsid w:val="00C13195"/>
    <w:rsid w:val="00C20CB1"/>
    <w:rsid w:val="00C43549"/>
    <w:rsid w:val="00C50216"/>
    <w:rsid w:val="00C520D8"/>
    <w:rsid w:val="00C54E6F"/>
    <w:rsid w:val="00C55850"/>
    <w:rsid w:val="00C71FC4"/>
    <w:rsid w:val="00CA05CF"/>
    <w:rsid w:val="00CA50DE"/>
    <w:rsid w:val="00CB751B"/>
    <w:rsid w:val="00CC1DD6"/>
    <w:rsid w:val="00CC2B04"/>
    <w:rsid w:val="00CD0929"/>
    <w:rsid w:val="00CE2B5E"/>
    <w:rsid w:val="00CE57C2"/>
    <w:rsid w:val="00CE5917"/>
    <w:rsid w:val="00D1596B"/>
    <w:rsid w:val="00D3108D"/>
    <w:rsid w:val="00D32F53"/>
    <w:rsid w:val="00D3430F"/>
    <w:rsid w:val="00D36B2A"/>
    <w:rsid w:val="00D40A08"/>
    <w:rsid w:val="00D4184A"/>
    <w:rsid w:val="00D64C88"/>
    <w:rsid w:val="00D67DA3"/>
    <w:rsid w:val="00D769FD"/>
    <w:rsid w:val="00D778D9"/>
    <w:rsid w:val="00D84670"/>
    <w:rsid w:val="00DD2B9B"/>
    <w:rsid w:val="00DF7BFD"/>
    <w:rsid w:val="00E1428D"/>
    <w:rsid w:val="00E47BD5"/>
    <w:rsid w:val="00E47C52"/>
    <w:rsid w:val="00E61CCE"/>
    <w:rsid w:val="00E7077B"/>
    <w:rsid w:val="00EB4ADB"/>
    <w:rsid w:val="00EB556F"/>
    <w:rsid w:val="00EB5F52"/>
    <w:rsid w:val="00EC39C5"/>
    <w:rsid w:val="00EC531C"/>
    <w:rsid w:val="00ED076C"/>
    <w:rsid w:val="00ED0D02"/>
    <w:rsid w:val="00EE224A"/>
    <w:rsid w:val="00EE7464"/>
    <w:rsid w:val="00EE7602"/>
    <w:rsid w:val="00EE7776"/>
    <w:rsid w:val="00F013A1"/>
    <w:rsid w:val="00F369AA"/>
    <w:rsid w:val="00F5209B"/>
    <w:rsid w:val="00F52672"/>
    <w:rsid w:val="00F57425"/>
    <w:rsid w:val="00F63AA7"/>
    <w:rsid w:val="00F73D6D"/>
    <w:rsid w:val="00F93B5A"/>
    <w:rsid w:val="00F94A29"/>
    <w:rsid w:val="00FA3394"/>
    <w:rsid w:val="00FC5224"/>
    <w:rsid w:val="00FD7639"/>
    <w:rsid w:val="00FF60E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;"/>
  <w14:docId w14:val="567B9862"/>
  <w15:docId w15:val="{BE942C9A-ABA8-4D94-8838-D2ED4476E482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CH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/>
    <w:lsdException w:name="heading 2" w:semiHidden="1" w:uiPriority="9" w:unhideWhenUsed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 w:qFormat="1"/>
    <w:lsdException w:name="List Bullet 3" w:semiHidden="1" w:unhideWhenUsed="1" w:qFormat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qFormat="1"/>
    <w:lsdException w:name="Signature" w:qFormat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qFormat="1"/>
    <w:lsdException w:name="Date" w:qFormat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0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146E89"/>
    <w:pPr>
      <w:spacing w:after="0" w:line="240" w:lineRule="auto"/>
    </w:pPr>
    <w:rPr>
      <w:rFonts w:ascii="Arial" w:hAnsi="Arial"/>
    </w:rPr>
  </w:style>
  <w:style w:type="paragraph" w:styleId="Heading1">
    <w:name w:val="heading 1"/>
    <w:basedOn w:val="Normal"/>
    <w:next w:val="Normal"/>
    <w:link w:val="Heading1Char"/>
    <w:uiPriority w:val="9"/>
    <w:rsid w:val="00D64C88"/>
    <w:pPr>
      <w:keepNext/>
      <w:keepLines/>
      <w:spacing w:before="480" w:after="120"/>
      <w:outlineLvl w:val="0"/>
    </w:pPr>
    <w:rPr>
      <w:rFonts w:eastAsiaTheme="majorEastAsia" w:cstheme="majorBidi"/>
      <w:b/>
      <w:bCs/>
      <w:sz w:val="28"/>
      <w:szCs w:val="28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rsid w:val="00D64C88"/>
    <w:pPr>
      <w:keepNext/>
      <w:keepLines/>
      <w:spacing w:before="200" w:after="120"/>
      <w:outlineLvl w:val="1"/>
    </w:pPr>
    <w:rPr>
      <w:rFonts w:eastAsiaTheme="majorEastAsia" w:cstheme="majorBidi"/>
      <w:b/>
      <w:bCs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884CF6"/>
    <w:rPr>
      <w:color w:val="80808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884CF6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84CF6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unhideWhenUsed/>
    <w:rsid w:val="00A76598"/>
    <w:pPr>
      <w:tabs>
        <w:tab w:val="center" w:pos="4536"/>
        <w:tab w:val="right" w:pos="9072"/>
      </w:tabs>
    </w:pPr>
  </w:style>
  <w:style w:type="character" w:customStyle="1" w:styleId="HeaderChar">
    <w:name w:val="Header Char"/>
    <w:basedOn w:val="DefaultParagraphFont"/>
    <w:link w:val="Header"/>
    <w:uiPriority w:val="99"/>
    <w:rsid w:val="00A76598"/>
    <w:rPr>
      <w:rFonts w:ascii="Arial" w:hAnsi="Arial"/>
    </w:rPr>
  </w:style>
  <w:style w:type="paragraph" w:styleId="Footer">
    <w:name w:val="footer"/>
    <w:basedOn w:val="Normal"/>
    <w:link w:val="FooterChar"/>
    <w:uiPriority w:val="99"/>
    <w:unhideWhenUsed/>
    <w:rsid w:val="00146E89"/>
    <w:pPr>
      <w:tabs>
        <w:tab w:val="center" w:pos="4536"/>
        <w:tab w:val="right" w:pos="9072"/>
      </w:tabs>
    </w:pPr>
    <w:rPr>
      <w:sz w:val="16"/>
    </w:rPr>
  </w:style>
  <w:style w:type="character" w:customStyle="1" w:styleId="FooterChar">
    <w:name w:val="Footer Char"/>
    <w:basedOn w:val="DefaultParagraphFont"/>
    <w:link w:val="Footer"/>
    <w:uiPriority w:val="99"/>
    <w:rsid w:val="00146E89"/>
    <w:rPr>
      <w:rFonts w:ascii="Arial" w:hAnsi="Arial"/>
      <w:sz w:val="16"/>
    </w:rPr>
  </w:style>
  <w:style w:type="table" w:styleId="TableGrid">
    <w:name w:val="Table Grid"/>
    <w:basedOn w:val="TableNormal"/>
    <w:rsid w:val="0063084B"/>
    <w:pPr>
      <w:keepNext/>
      <w:spacing w:after="0" w:line="280" w:lineRule="atLeast"/>
    </w:pPr>
    <w:rPr>
      <w:rFonts w:ascii="Arial" w:eastAsia="Times New Roman" w:hAnsi="Arial" w:cs="Times New Roman"/>
      <w:szCs w:val="20"/>
      <w:lang w:eastAsia="de-CH"/>
    </w:rPr>
    <w:tblPr>
      <w:tblInd w:w="57" w:type="dxa"/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  <w:tblCellMar>
        <w:top w:w="57" w:type="dxa"/>
        <w:left w:w="57" w:type="dxa"/>
        <w:bottom w:w="57" w:type="dxa"/>
        <w:right w:w="57" w:type="dxa"/>
      </w:tblCellMar>
    </w:tblPr>
  </w:style>
  <w:style w:type="paragraph" w:styleId="Salutation">
    <w:name w:val="Salutation"/>
    <w:basedOn w:val="Normal"/>
    <w:next w:val="Normal"/>
    <w:link w:val="SalutationChar"/>
    <w:uiPriority w:val="99"/>
    <w:qFormat/>
    <w:rsid w:val="00CB751B"/>
    <w:pPr>
      <w:spacing w:after="260"/>
    </w:pPr>
  </w:style>
  <w:style w:type="character" w:customStyle="1" w:styleId="SalutationChar">
    <w:name w:val="Salutation Char"/>
    <w:basedOn w:val="DefaultParagraphFont"/>
    <w:link w:val="Salutation"/>
    <w:uiPriority w:val="99"/>
    <w:rsid w:val="00CB751B"/>
    <w:rPr>
      <w:rFonts w:ascii="Arial" w:hAnsi="Arial"/>
    </w:rPr>
  </w:style>
  <w:style w:type="paragraph" w:styleId="Signature">
    <w:name w:val="Signature"/>
    <w:basedOn w:val="Normal"/>
    <w:link w:val="SignatureChar"/>
    <w:uiPriority w:val="99"/>
    <w:qFormat/>
    <w:rsid w:val="00EC531C"/>
    <w:pPr>
      <w:spacing w:after="520"/>
      <w:contextualSpacing/>
    </w:pPr>
  </w:style>
  <w:style w:type="character" w:customStyle="1" w:styleId="SignatureChar">
    <w:name w:val="Signature Char"/>
    <w:basedOn w:val="DefaultParagraphFont"/>
    <w:link w:val="Signature"/>
    <w:uiPriority w:val="99"/>
    <w:rsid w:val="00EC531C"/>
    <w:rPr>
      <w:rFonts w:ascii="Arial" w:hAnsi="Arial"/>
    </w:rPr>
  </w:style>
  <w:style w:type="paragraph" w:styleId="Date">
    <w:name w:val="Date"/>
    <w:basedOn w:val="Normal"/>
    <w:next w:val="Normal"/>
    <w:link w:val="DateChar"/>
    <w:uiPriority w:val="99"/>
    <w:qFormat/>
    <w:rsid w:val="001D03AC"/>
    <w:pPr>
      <w:spacing w:before="1480" w:after="780"/>
    </w:pPr>
  </w:style>
  <w:style w:type="character" w:customStyle="1" w:styleId="DateChar">
    <w:name w:val="Date Char"/>
    <w:basedOn w:val="DefaultParagraphFont"/>
    <w:link w:val="Date"/>
    <w:uiPriority w:val="99"/>
    <w:rsid w:val="001D03AC"/>
    <w:rPr>
      <w:rFonts w:ascii="Arial" w:hAnsi="Arial"/>
    </w:rPr>
  </w:style>
  <w:style w:type="paragraph" w:styleId="Closing">
    <w:name w:val="Closing"/>
    <w:basedOn w:val="Normal"/>
    <w:link w:val="ClosingChar"/>
    <w:uiPriority w:val="99"/>
    <w:qFormat/>
    <w:rsid w:val="00CB751B"/>
    <w:pPr>
      <w:spacing w:before="520" w:after="780"/>
      <w:contextualSpacing/>
    </w:pPr>
  </w:style>
  <w:style w:type="character" w:customStyle="1" w:styleId="ClosingChar">
    <w:name w:val="Closing Char"/>
    <w:basedOn w:val="DefaultParagraphFont"/>
    <w:link w:val="Closing"/>
    <w:uiPriority w:val="99"/>
    <w:rsid w:val="00CB751B"/>
    <w:rPr>
      <w:rFonts w:ascii="Arial" w:hAnsi="Arial"/>
    </w:rPr>
  </w:style>
  <w:style w:type="paragraph" w:styleId="Title">
    <w:name w:val="Title"/>
    <w:basedOn w:val="Normal"/>
    <w:next w:val="Normal"/>
    <w:link w:val="TitleChar"/>
    <w:uiPriority w:val="10"/>
    <w:qFormat/>
    <w:rsid w:val="008D7AC6"/>
    <w:pPr>
      <w:framePr w:w="9072" w:wrap="around" w:vAnchor="text" w:hAnchor="text" w:y="1"/>
      <w:spacing w:before="3060" w:after="260"/>
      <w:contextualSpacing/>
    </w:pPr>
    <w:rPr>
      <w:rFonts w:eastAsiaTheme="majorEastAsia" w:cstheme="majorBidi"/>
      <w:b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8D7AC6"/>
    <w:rPr>
      <w:rFonts w:ascii="Arial" w:eastAsiaTheme="majorEastAsia" w:hAnsi="Arial" w:cstheme="majorBidi"/>
      <w:b/>
      <w:szCs w:val="52"/>
    </w:rPr>
  </w:style>
  <w:style w:type="paragraph" w:styleId="ListParagraph">
    <w:name w:val="List Paragraph"/>
    <w:basedOn w:val="Normal"/>
    <w:uiPriority w:val="34"/>
    <w:rsid w:val="00CB751B"/>
    <w:pPr>
      <w:numPr>
        <w:numId w:val="7"/>
      </w:numPr>
      <w:contextualSpacing/>
    </w:pPr>
  </w:style>
  <w:style w:type="paragraph" w:styleId="FootnoteText">
    <w:name w:val="footnote text"/>
    <w:basedOn w:val="Normal"/>
    <w:link w:val="FootnoteTextChar"/>
    <w:uiPriority w:val="99"/>
    <w:semiHidden/>
    <w:unhideWhenUsed/>
    <w:rsid w:val="00952F27"/>
    <w:rPr>
      <w:sz w:val="16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952F27"/>
    <w:rPr>
      <w:rFonts w:ascii="Arial" w:hAnsi="Arial"/>
      <w:sz w:val="16"/>
      <w:szCs w:val="20"/>
    </w:rPr>
  </w:style>
  <w:style w:type="character" w:styleId="FootnoteReference">
    <w:name w:val="footnote reference"/>
    <w:basedOn w:val="DefaultParagraphFont"/>
    <w:uiPriority w:val="99"/>
    <w:semiHidden/>
    <w:unhideWhenUsed/>
    <w:rsid w:val="007339BB"/>
    <w:rPr>
      <w:sz w:val="22"/>
      <w:vertAlign w:val="superscript"/>
    </w:rPr>
  </w:style>
  <w:style w:type="paragraph" w:styleId="ListBullet">
    <w:name w:val="List Bullet"/>
    <w:basedOn w:val="Normal"/>
    <w:uiPriority w:val="99"/>
    <w:qFormat/>
    <w:rsid w:val="00446551"/>
    <w:pPr>
      <w:numPr>
        <w:numId w:val="32"/>
      </w:numPr>
      <w:contextualSpacing/>
    </w:pPr>
  </w:style>
  <w:style w:type="paragraph" w:styleId="ListBullet2">
    <w:name w:val="List Bullet 2"/>
    <w:basedOn w:val="Normal"/>
    <w:uiPriority w:val="99"/>
    <w:qFormat/>
    <w:rsid w:val="00446551"/>
    <w:pPr>
      <w:numPr>
        <w:ilvl w:val="1"/>
        <w:numId w:val="32"/>
      </w:numPr>
      <w:tabs>
        <w:tab w:val="left" w:pos="1134"/>
      </w:tabs>
      <w:contextualSpacing/>
    </w:pPr>
  </w:style>
  <w:style w:type="paragraph" w:styleId="ListBullet3">
    <w:name w:val="List Bullet 3"/>
    <w:basedOn w:val="Normal"/>
    <w:uiPriority w:val="99"/>
    <w:qFormat/>
    <w:rsid w:val="00446551"/>
    <w:pPr>
      <w:numPr>
        <w:ilvl w:val="2"/>
        <w:numId w:val="32"/>
      </w:numPr>
      <w:contextualSpacing/>
    </w:pPr>
  </w:style>
  <w:style w:type="numbering" w:customStyle="1" w:styleId="FHNWAufzhlung">
    <w:name w:val="FHNW Aufzählung"/>
    <w:uiPriority w:val="99"/>
    <w:rsid w:val="00446551"/>
    <w:pPr>
      <w:numPr>
        <w:numId w:val="13"/>
      </w:numPr>
    </w:pPr>
  </w:style>
  <w:style w:type="paragraph" w:styleId="ListBullet4">
    <w:name w:val="List Bullet 4"/>
    <w:basedOn w:val="Normal"/>
    <w:uiPriority w:val="99"/>
    <w:unhideWhenUsed/>
    <w:rsid w:val="00446551"/>
    <w:pPr>
      <w:numPr>
        <w:ilvl w:val="3"/>
        <w:numId w:val="32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446551"/>
    <w:pPr>
      <w:numPr>
        <w:ilvl w:val="4"/>
        <w:numId w:val="32"/>
      </w:numPr>
      <w:contextualSpacing/>
    </w:pPr>
  </w:style>
  <w:style w:type="character" w:customStyle="1" w:styleId="Heading1Char">
    <w:name w:val="Heading 1 Char"/>
    <w:basedOn w:val="DefaultParagraphFont"/>
    <w:link w:val="Heading1"/>
    <w:uiPriority w:val="9"/>
    <w:rsid w:val="00D64C88"/>
    <w:rPr>
      <w:rFonts w:ascii="Arial" w:eastAsiaTheme="majorEastAsia" w:hAnsi="Arial" w:cstheme="majorBidi"/>
      <w:b/>
      <w:bCs/>
      <w:sz w:val="28"/>
      <w:szCs w:val="28"/>
    </w:rPr>
  </w:style>
  <w:style w:type="numbering" w:customStyle="1" w:styleId="FormatvorlageNummerierteListeLinks063cmHngend063cm">
    <w:name w:val="Formatvorlage Nummerierte Liste Links:  0.63 cm Hängend:  0.63 cm"/>
    <w:basedOn w:val="NoList"/>
    <w:rsid w:val="00E47C52"/>
    <w:pPr>
      <w:numPr>
        <w:numId w:val="21"/>
      </w:numPr>
    </w:pPr>
  </w:style>
  <w:style w:type="numbering" w:customStyle="1" w:styleId="Formatvorlage1">
    <w:name w:val="Formatvorlage1"/>
    <w:uiPriority w:val="99"/>
    <w:rsid w:val="002B50CC"/>
    <w:pPr>
      <w:numPr>
        <w:numId w:val="29"/>
      </w:numPr>
    </w:pPr>
  </w:style>
  <w:style w:type="character" w:styleId="Strong">
    <w:name w:val="Strong"/>
    <w:basedOn w:val="DefaultParagraphFont"/>
    <w:uiPriority w:val="22"/>
    <w:qFormat/>
    <w:rsid w:val="00657E07"/>
    <w:rPr>
      <w:b/>
      <w:bCs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D64C88"/>
    <w:rPr>
      <w:rFonts w:ascii="Arial" w:eastAsiaTheme="majorEastAsia" w:hAnsi="Arial" w:cstheme="majorBidi"/>
      <w:b/>
      <w:bCs/>
      <w:szCs w:val="26"/>
    </w:rPr>
  </w:style>
  <w:style w:type="paragraph" w:customStyle="1" w:styleId="function">
    <w:name w:val="function"/>
    <w:basedOn w:val="Normal"/>
    <w:rsid w:val="00EC39C5"/>
    <w:pPr>
      <w:spacing w:before="100" w:beforeAutospacing="1" w:after="100" w:afterAutospacing="1"/>
    </w:pPr>
    <w:rPr>
      <w:rFonts w:ascii="Times New Roman" w:eastAsiaTheme="minorEastAsia" w:hAnsi="Times New Roman" w:cs="Times New Roman"/>
      <w:sz w:val="24"/>
      <w:szCs w:val="24"/>
      <w:lang w:eastAsia="de-CH"/>
    </w:rPr>
  </w:style>
  <w:style w:type="paragraph" w:customStyle="1" w:styleId="footerdetails">
    <w:name w:val="footerdetails"/>
    <w:basedOn w:val="Normal"/>
    <w:qFormat/>
    <w:rsid w:val="00146E89"/>
    <w:rPr>
      <w:sz w:val="16"/>
    </w:rPr>
  </w:style>
  <w:style w:type="paragraph" w:styleId="Caption">
    <w:name w:val="caption"/>
    <w:basedOn w:val="Normal"/>
    <w:next w:val="Normal"/>
    <w:uiPriority w:val="35"/>
    <w:unhideWhenUsed/>
    <w:qFormat/>
    <w:rsid w:val="005537AF"/>
    <w:pPr>
      <w:spacing w:after="200"/>
    </w:pPr>
    <w:rPr>
      <w:i/>
      <w:iCs/>
      <w:color w:val="1F497D" w:themeColor="text2"/>
      <w:sz w:val="18"/>
      <w:szCs w:val="18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3359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668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23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241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85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078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147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57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0090884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2368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440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017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529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029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43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7998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2716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550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107296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013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563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8374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975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4291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690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217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97239306">
          <w:marLeft w:val="-75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906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076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547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1851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926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88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852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78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4720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67450196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1893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3611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5237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979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2957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720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489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178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192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4779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76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3623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4782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704157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1434958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94207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647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929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0735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653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002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058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055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654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99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068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4931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1913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276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195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054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714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870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779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5058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04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791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26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776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71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6631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629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629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74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79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6782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801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643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643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994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3382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242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0986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940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562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6392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231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2468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163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358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8057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80590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254536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12837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2693785">
          <w:marLeft w:val="0"/>
          <w:marRight w:val="0"/>
          <w:marTop w:val="105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339770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45125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52880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5668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96759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1649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3075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8664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96266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49848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0165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0705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29045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8413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9069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9218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1038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596762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652375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5966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555894733">
          <w:marLeft w:val="0"/>
          <w:marRight w:val="0"/>
          <w:marTop w:val="90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66694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67932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1088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20537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4484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6242801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750659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63702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71518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98019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2738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121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32733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12549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1444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8338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990419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23939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67103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8099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8629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08824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0402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85294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120283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3532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5302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83544332">
          <w:marLeft w:val="0"/>
          <w:marRight w:val="0"/>
          <w:marTop w:val="30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154560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5761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87340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19121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10123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19340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19353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171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3439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24900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4963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6422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464772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37001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43587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6715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796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0886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2151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389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462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35833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65878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16113478">
          <w:marLeft w:val="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569762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4315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10579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22490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39899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52562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301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3625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5735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370271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77778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80967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07880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17555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67570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0362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114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89546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22376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289005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3934356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5858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8795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8725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77132051">
          <w:marLeft w:val="-45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04033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44976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923717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04649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2044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84114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188694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43097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279657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09497741">
          <w:marLeft w:val="0"/>
          <w:marRight w:val="0"/>
          <w:marTop w:val="1054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31822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1460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51529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49201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2792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3445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39890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58188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3698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5272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6821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20197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2914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56129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6412491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762660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6990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79347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09317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17032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3622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62433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7523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97112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21595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6529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0485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4927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3155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2209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44422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7720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28862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390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43918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6042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36312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38167305">
          <w:marLeft w:val="0"/>
          <w:marRight w:val="0"/>
          <w:marTop w:val="300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397785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3248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6114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6377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1551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296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86902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18155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006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3588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60892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6168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6787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9001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63092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76139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27362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54822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79947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1060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4455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88508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9044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898503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0166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2858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51335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8779133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952094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93021298">
          <w:marLeft w:val="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96716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974471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7536058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5986078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17648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49661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59663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03618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8342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495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0889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11583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2226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26594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1979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5371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4195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4239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9022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522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551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06754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6104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91945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1153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2733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3969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45043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6527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23164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3900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5015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7253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88250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7623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1833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7394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2440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2786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0498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1547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1490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5376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29241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64667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99206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13196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6297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076869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01150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0887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2316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3580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4815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186276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2291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5690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6492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07350090">
          <w:marLeft w:val="0"/>
          <w:marRight w:val="0"/>
          <w:marTop w:val="1053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28772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10776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13479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705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2774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7437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85518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38790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32903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405649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10246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2333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437232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40721833">
          <w:marLeft w:val="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7480383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42842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055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19705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6559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0302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0698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25805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0825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17059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43270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67997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981803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3454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0727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1268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16559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6824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7550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7625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9784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752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20207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8113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98078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1198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5046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968929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275956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15284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3573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54131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5650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9349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0000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1164362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8047041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840196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02422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1117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24785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3395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6749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7409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87887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9222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04849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67755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7237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58079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07042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2792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736521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660254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1769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959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67986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3888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65017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1358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24073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25243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56079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61438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6533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6916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9975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9610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018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0731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78396587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897400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994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04793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1596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3374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61125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1044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4626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135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6287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1294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60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89007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9213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05301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26430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55802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7156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74704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85816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291191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5016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73252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79121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17601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5769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86616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9780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23210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50664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76832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7957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58342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03816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1619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28817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3923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6237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8977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9819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11376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680110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722542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63043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70776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92656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9923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17392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35873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86332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0648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06008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3753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61072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8465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1928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2003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52087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5745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0986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2681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2632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383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392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590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1904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25161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40195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5136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5596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58662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28261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04949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11501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16126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6464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91681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2024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285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9896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9106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03077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1077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67815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9598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0439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09780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22908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2293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27512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412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3605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0493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1658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3701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61732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94012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0448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4690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7674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9204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91608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156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2431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28944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49765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97630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1343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44184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2700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6025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66077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3199768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72591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616590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17481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7874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90349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2571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73541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7374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98581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331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26786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30644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58734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6029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7182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8036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75519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0556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06347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1559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7198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987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41005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2170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2690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55346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8231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96160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73580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77436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035091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1725270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32283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34471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78041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11223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22073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23523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4127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857049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09222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2840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61640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7502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79603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8273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0779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8347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66274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4504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68395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81029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5798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33945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098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12520185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424483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4559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5647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7350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135625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2473779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80765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48215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6093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413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2911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43422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7154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67275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10874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52889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798770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1452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03383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4649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56932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7195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83927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182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967170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0571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47760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279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75923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80524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19846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5447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6690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9336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99128110">
          <w:marLeft w:val="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21352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40485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6007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7589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80233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9019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297496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20303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538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33153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62525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81708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96714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07649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08406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8887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0000287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577338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383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390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5106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61303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4126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89946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06908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14136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2802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3650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99589913">
          <w:marLeft w:val="562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484514413">
          <w:marLeft w:val="562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17203106">
          <w:marLeft w:val="562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15583811">
          <w:marLeft w:val="562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8087352">
          <w:marLeft w:val="562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17396056">
          <w:marLeft w:val="562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728727581">
          <w:marLeft w:val="1123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86855745">
          <w:marLeft w:val="1123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17647613">
          <w:marLeft w:val="1123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53432949">
          <w:marLeft w:val="1123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20820416">
          <w:marLeft w:val="1123"/>
          <w:marRight w:val="0"/>
          <w:marTop w:val="77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774680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27959306">
          <w:marLeft w:val="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78699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87026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9159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0670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514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6222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77283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4154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7224165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3982862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2606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5755213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05300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85743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85766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87214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04233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63240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1562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3337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53022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83820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041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29083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4938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392509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1342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43066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46174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497345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03162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54468742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551277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5249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872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09528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31596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39576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49273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85522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4525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5103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64835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777183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14604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37358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49271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70889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97891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1018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1629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492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4562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5952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8685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03159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3933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4471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50520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7095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08717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0369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57260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91929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9611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03178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35444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38550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96786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7083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37230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96828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141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1457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3007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3321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81507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99226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48969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4068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5945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25222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6498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03817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2156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48980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67445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2643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57230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06200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50949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179037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3018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1688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248438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1401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46712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4811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63267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86091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9616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189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43091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6163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62727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12463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8763597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515151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73399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0302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6210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8439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4331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0825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02308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1662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25079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5130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2534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1833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28023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3380578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6941106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60363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0668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3360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61735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7679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8724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46973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54214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84357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8967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26361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5988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77537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1466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7722316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298391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149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2261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23440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36989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4035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82423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37717350">
          <w:marLeft w:val="0"/>
          <w:marRight w:val="0"/>
          <w:marTop w:val="1054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39941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4176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4791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97677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5659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58609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6512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109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39923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63436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3875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876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3013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3819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41273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4132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53182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74047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78244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9827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9896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16073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2921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38360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40357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1207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77727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2245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6368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66738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66782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762929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797026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72879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9294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996405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16075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31867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4809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76209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4707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19012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12406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44672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1099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31389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44873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017463176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365299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891674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13841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94106275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41457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90536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95160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55919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67437881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82497328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8611168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13091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812138725">
          <w:marLeft w:val="0"/>
          <w:marRight w:val="0"/>
          <w:marTop w:val="10545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613580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2428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67956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75231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76733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7938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4064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1455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160786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731114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3759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66552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7738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9974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235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823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30080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37792473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833192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45592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7451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77221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04170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4849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70874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1211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7496889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061418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35870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4195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75952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21374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34914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3755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42991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52634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60664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70377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95791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181714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7875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3523047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7399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139298260">
          <w:marLeft w:val="-45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37864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80581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3696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9486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03278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03297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32221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434150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575174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15688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22268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41899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78066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86580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87757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94281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69621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98016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04000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14437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925634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73250597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99360581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2654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71228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87512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16395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64158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6862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98472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03462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20004894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220095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9261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29683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34327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70546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06428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18308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1954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4580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35273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59560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39622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24369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451366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26553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75065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00075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04686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12458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748499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84549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94553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697609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0959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39378273">
          <w:marLeft w:val="0"/>
          <w:marRight w:val="0"/>
          <w:marTop w:val="1056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712695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74427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7128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31397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21663593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85029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2651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76041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91102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33825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61216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63205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7163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8360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0907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14812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18744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45666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497916049">
          <w:marLeft w:val="547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1067237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6949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8504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969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50506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76780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84516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17053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2553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42047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86024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9449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48135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webSettings" Target="webSettings.xml"/><Relationship Id="rId18" Type="http://schemas.openxmlformats.org/officeDocument/2006/relationships/header" Target="header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customXml" Target="../customXml/item7.xml"/><Relationship Id="rId12" Type="http://schemas.openxmlformats.org/officeDocument/2006/relationships/settings" Target="settings.xml"/><Relationship Id="rId17" Type="http://schemas.openxmlformats.org/officeDocument/2006/relationships/image" Target="media/image2.png"/><Relationship Id="rId25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image" Target="media/image1.png"/><Relationship Id="rId20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tyles" Target="styles.xml"/><Relationship Id="rId24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endnotes" Target="endnotes.xml"/><Relationship Id="rId23" Type="http://schemas.openxmlformats.org/officeDocument/2006/relationships/footer" Target="footer3.xml"/><Relationship Id="rId10" Type="http://schemas.openxmlformats.org/officeDocument/2006/relationships/numbering" Target="numbering.xml"/><Relationship Id="rId19" Type="http://schemas.openxmlformats.org/officeDocument/2006/relationships/header" Target="header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footnotes" Target="footnotes.xml"/><Relationship Id="rId22" Type="http://schemas.openxmlformats.org/officeDocument/2006/relationships/header" Target="header3.xml"/></Relationships>
</file>

<file path=word/_rels/header3.xml.rels><?xml version="1.0" encoding="UTF-8" standalone="yes"?>
<Relationships xmlns="http://schemas.openxmlformats.org/package/2006/relationships"><Relationship Id="rId2" Type="http://schemas.openxmlformats.org/officeDocument/2006/relationships/image" Target="media/image4.png"/><Relationship Id="rId1" Type="http://schemas.openxmlformats.org/officeDocument/2006/relationships/image" Target="media/image3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evinIglesias\OneDrive%20-%20officeatwork%20AG\Desktop\Projects%202021\fhnw.ch\Vorlagen\FHNW_Briefvorlage_A4_mit_Logo_de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C62A2CB-E6BA-4613-AAA1-8E59B84A2CE5}"/>
      </w:docPartPr>
      <w:docPartBody>
        <w:p w:rsidR="009D4615" w:rsidRDefault="00630BDC">
          <w:r w:rsidRPr="00582BC0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B60598B0BF4A4EB6B740C21BF3CADA2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D19007D-CE8E-4303-B47F-E6931CFF3046}"/>
      </w:docPartPr>
      <w:docPartBody>
        <w:p w:rsidR="00CB3F46" w:rsidRDefault="009D4615" w:rsidP="009D4615">
          <w:pPr>
            <w:pStyle w:val="B60598B0BF4A4EB6B740C21BF3CADA23"/>
          </w:pPr>
          <w:r w:rsidRPr="00582BC0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2D562E97E77F422A9DE62328D0E095C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F7D991C-CE07-4B73-AEFC-2951DE10FDDD}"/>
      </w:docPartPr>
      <w:docPartBody>
        <w:p w:rsidR="006229F4" w:rsidRDefault="00A834E4">
          <w:r w:rsidRPr="0086707B">
            <w:rPr>
              <w:rStyle w:val="PlaceholderText"/>
            </w:rPr>
            <w:t>​</w:t>
          </w:r>
        </w:p>
      </w:docPartBody>
    </w:docPart>
    <w:docPart>
      <w:docPartPr>
        <w:name w:val="17B4FAB641664231B1D27FDDB932880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F1B7A70-FDA4-4E9E-BA61-B8E4BCB7692B}"/>
      </w:docPartPr>
      <w:docPartBody>
        <w:p w:rsidR="006229F4" w:rsidRDefault="00A834E4">
          <w:r w:rsidRPr="0086707B">
            <w:rPr>
              <w:rStyle w:val="PlaceholderText"/>
            </w:rPr>
            <w:t>​</w:t>
          </w:r>
        </w:p>
      </w:docPartBody>
    </w:docPart>
    <w:docPart>
      <w:docPartPr>
        <w:name w:val="0AD052E8E32F4A7C8D769E6A07DDADC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12B3ED-047A-4667-ADEE-CAAC9D03ADE9}"/>
      </w:docPartPr>
      <w:docPartBody>
        <w:p w:rsidR="006229F4" w:rsidRDefault="00A834E4">
          <w:r w:rsidRPr="0086707B">
            <w:rPr>
              <w:rStyle w:val="PlaceholderText"/>
            </w:rPr>
            <w:t>​</w:t>
          </w:r>
        </w:p>
      </w:docPartBody>
    </w:docPart>
    <w:docPart>
      <w:docPartPr>
        <w:name w:val="DD7910D73E0B4D4299FC56481FE234E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60DB48A-A9D7-4C97-835A-FCAB9FE0984D}"/>
      </w:docPartPr>
      <w:docPartBody>
        <w:p w:rsidR="006229F4" w:rsidRDefault="00A834E4">
          <w:r w:rsidRPr="0086707B">
            <w:rPr>
              <w:rStyle w:val="PlaceholderText"/>
            </w:rPr>
            <w:t>​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30BDC"/>
    <w:rsid w:val="0003242D"/>
    <w:rsid w:val="000333A3"/>
    <w:rsid w:val="00075AB5"/>
    <w:rsid w:val="00094119"/>
    <w:rsid w:val="000C2D5F"/>
    <w:rsid w:val="000D7550"/>
    <w:rsid w:val="000D788E"/>
    <w:rsid w:val="000D797C"/>
    <w:rsid w:val="001747CC"/>
    <w:rsid w:val="001779D8"/>
    <w:rsid w:val="00191250"/>
    <w:rsid w:val="001A2D66"/>
    <w:rsid w:val="001B4643"/>
    <w:rsid w:val="001E7B44"/>
    <w:rsid w:val="00276296"/>
    <w:rsid w:val="002C20DE"/>
    <w:rsid w:val="004351F3"/>
    <w:rsid w:val="00455B05"/>
    <w:rsid w:val="00456B4F"/>
    <w:rsid w:val="00461A5D"/>
    <w:rsid w:val="004A2920"/>
    <w:rsid w:val="004B2BFD"/>
    <w:rsid w:val="00530767"/>
    <w:rsid w:val="00540A5B"/>
    <w:rsid w:val="005F41E9"/>
    <w:rsid w:val="006227A3"/>
    <w:rsid w:val="006229F4"/>
    <w:rsid w:val="00630BDC"/>
    <w:rsid w:val="006E4ACA"/>
    <w:rsid w:val="007077EA"/>
    <w:rsid w:val="00742117"/>
    <w:rsid w:val="00750677"/>
    <w:rsid w:val="007B0118"/>
    <w:rsid w:val="0082412E"/>
    <w:rsid w:val="0083765B"/>
    <w:rsid w:val="00850C96"/>
    <w:rsid w:val="0085671F"/>
    <w:rsid w:val="008926B2"/>
    <w:rsid w:val="008A4B17"/>
    <w:rsid w:val="008C1201"/>
    <w:rsid w:val="0096687A"/>
    <w:rsid w:val="00987AB2"/>
    <w:rsid w:val="009D4615"/>
    <w:rsid w:val="009E4F93"/>
    <w:rsid w:val="00A3350B"/>
    <w:rsid w:val="00A834E4"/>
    <w:rsid w:val="00AC5D20"/>
    <w:rsid w:val="00B54CA1"/>
    <w:rsid w:val="00B55093"/>
    <w:rsid w:val="00B75698"/>
    <w:rsid w:val="00BC4EDD"/>
    <w:rsid w:val="00BC685A"/>
    <w:rsid w:val="00C1042B"/>
    <w:rsid w:val="00C734FA"/>
    <w:rsid w:val="00CA422F"/>
    <w:rsid w:val="00CB3F46"/>
    <w:rsid w:val="00CE452F"/>
    <w:rsid w:val="00D043D7"/>
    <w:rsid w:val="00D6329B"/>
    <w:rsid w:val="00D67A9C"/>
    <w:rsid w:val="00DA17B3"/>
    <w:rsid w:val="00DC52A2"/>
    <w:rsid w:val="00F1006B"/>
    <w:rsid w:val="00F641D9"/>
    <w:rsid w:val="00FC1BA3"/>
    <w:rsid w:val="00FC351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CH" w:eastAsia="de-CH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B60598B0BF4A4EB6B740C21BF3CADA23">
    <w:name w:val="B60598B0BF4A4EB6B740C21BF3CADA23"/>
    <w:rsid w:val="009D4615"/>
  </w:style>
  <w:style w:type="character" w:styleId="PlaceholderText">
    <w:name w:val="Placeholder Text"/>
    <w:basedOn w:val="DefaultParagraphFont"/>
    <w:uiPriority w:val="99"/>
    <w:semiHidden/>
    <w:rsid w:val="00A834E4"/>
    <w:rPr>
      <w:color w:val="808080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word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  <wetp:taskpane dockstate="right" visibility="0" width="525" row="4">
    <wetp:webextensionref xmlns:r="http://schemas.openxmlformats.org/officeDocument/2006/relationships" r:id="rId2"/>
  </wetp:taskpane>
  <wetp:taskpane dockstate="right" visibility="0" width="350" row="2">
    <wetp:webextensionref xmlns:r="http://schemas.openxmlformats.org/officeDocument/2006/relationships" r:id="rId3"/>
  </wetp:taskpane>
</wetp:taskpanes>
</file>

<file path=word/webextensions/webextension1.xml><?xml version="1.0" encoding="utf-8"?>
<we:webextension xmlns:we="http://schemas.microsoft.com/office/webextensions/webextension/2010/11" id="{7FA09F69-C8AB-4739-8701-C0363717FFA5}">
  <we:reference id="444c804e-8891-41f9-b246-f6dac759fca9" version="3.1.0.0" store="EXCatalog" storeType="EXCatalog"/>
  <we:alternateReferences>
    <we:reference id="WA104380518" version="3.1.0.0" store="en-US" storeType="OMEX"/>
  </we:alternateReferences>
  <we:properties/>
  <we:bindings/>
  <we:snapshot xmlns:r="http://schemas.openxmlformats.org/officeDocument/2006/relationships"/>
</we:webextension>
</file>

<file path=word/webextensions/webextension2.xml><?xml version="1.0" encoding="utf-8"?>
<we:webextension xmlns:we="http://schemas.microsoft.com/office/webextensions/webextension/2010/11" id="{3BC53E2C-63C0-440E-AACE-F510AA6E858C}">
  <we:reference id="e765dd0b-6697-44aa-9025-1ce65686c598" version="3.1.0.0" store="EXCatalog" storeType="EXCatalog"/>
  <we:alternateReferences>
    <we:reference id="WA104380519" version="3.1.0.0" store="en-US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word/webextensions/webextension3.xml><?xml version="1.0" encoding="utf-8"?>
<we:webextension xmlns:we="http://schemas.microsoft.com/office/webextensions/webextension/2010/11" id="{0A87459C-4ED3-46A3-A503-4F66AF254330}">
  <we:reference id="22ff87a5-132f-4d52-9e97-94d888e4dd91" version="3.1.0.0" store="EXCatalog" storeType="EXCatalog"/>
  <we:alternateReferences>
    <we:reference id="WA104380050" version="3.1.0.0" store="de-CH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BE96F66295DD440BED485B479361458" ma:contentTypeVersion="18" ma:contentTypeDescription="Create a new document." ma:contentTypeScope="" ma:versionID="ce2e540833394f2e2677710f9dfd733f">
  <xsd:schema xmlns:xsd="http://www.w3.org/2001/XMLSchema" xmlns:xs="http://www.w3.org/2001/XMLSchema" xmlns:p="http://schemas.microsoft.com/office/2006/metadata/properties" xmlns:ns2="fe21f240-de8e-4ff9-a0af-a3486adea3c6" xmlns:ns3="3d3b7d61-c3fd-430e-b7c5-9f74ef3e0835" targetNamespace="http://schemas.microsoft.com/office/2006/metadata/properties" ma:root="true" ma:fieldsID="0689d3860f64cf150cc427c52fa80567" ns2:_="" ns3:_="">
    <xsd:import namespace="fe21f240-de8e-4ff9-a0af-a3486adea3c6"/>
    <xsd:import namespace="3d3b7d61-c3fd-430e-b7c5-9f74ef3e083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TaxCatchAll" minOccurs="0"/>
                <xsd:element ref="ns2:lcf76f155ced4ddcb4097134ff3c332f" minOccurs="0"/>
                <xsd:element ref="ns2:MediaServiceDateTaken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1f240-de8e-4ff9-a0af-a3486adea3c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7873907d-d049-4c15-acb6-7b8f2d6df67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3b7d61-c3fd-430e-b7c5-9f74ef3e0835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35fd8c9c-0653-4a62-819a-c532aaa47b33}" ma:internalName="TaxCatchAll" ma:showField="CatchAllData" ma:web="3d3b7d61-c3fd-430e-b7c5-9f74ef3e08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1f240-de8e-4ff9-a0af-a3486adea3c6">
      <Terms xmlns="http://schemas.microsoft.com/office/infopath/2007/PartnerControls"/>
    </lcf76f155ced4ddcb4097134ff3c332f>
    <TaxCatchAll xmlns="3d3b7d61-c3fd-430e-b7c5-9f74ef3e0835" xsi:nil="true"/>
  </documentManagement>
</p:properties>
</file>

<file path=customXml/item4.xml><?xml version="1.0" encoding="utf-8"?>
<templateReference xmlns="http://schema.officeatwork.com/2022/templateReference">
  <reference>officeatworkDocumentPart:U2FsdGVkX1+VpuPNKQWWJNXuP+fq//21Wqj/hGWjxvJlRfG/dRRi35VMnd8ZEAT65DaeZ2/PM2DS7C90/qu81J+jgVZ/3n0IIR/iWgbgvlSg71V9IBnoPtV/lgukGvYJmu2mjRt2IFZ6xKugcMDlo6kQGGgg9cRU82ZOsEG65NX1+rZ816wfAUJoyBx44WyqV4bqVZ7GcesfY3SA1DVszyL4vqwSw18nLlveT1t4ZSrL5jt0QjM91dpOPs6Kz7+0s9WQMrCyX9/oZwuxUAofXmlhVZxmFnxGlTiR83ntdbJFPhzSFIhBjI3HohQ8VnSWroiEUp+uX1dP5JgYChy6+jpvviO5/b47AIndE+F1YuH771eNWcL/7zg2FUmAxpBMcTK7nH+5mWLBr2c3Nqsf5UEWO9BzgGxJVY2BCgnARCXF7Y/nDZaNqCoxRSjRpJeHNbTyAjEOVtrR+RxxyWXTdHAZNBDFeaXormh1o99hDJMGI4K6jOz6aYQKh0BAGi/VzIuq8PgKgw+seXwhImgvCxS0E15LPBWXadiwDx/jEK1YR16oBv7/hbibWV2GdC7pb60GfZuG2DTFs1R0jl49vYUd0d6Hk9ifoxGSlMEyLaDj/C1b7VyWu2S1yhDMYWehCXUgKS35rgSddcjx8IYP6snz3Ow85qL25QW0SY+CLhlvffALrxZfce/+HwxqI+KaraoUkbG5MLhBPB2hh8fjJDu19QDs5+5xXyb5PYdHPkTqvwMEIVczRR1WiB07h/Y81DSdAgy4QdSwh2LgEWWYzYnx7/Po3bnumg0Kn1+We05R1p4E5nhzcl/5b0HOYzLNbpbGnuws0yLma4V3MQD09/y+HeSG1JMX0mwNpPsR/Uqq1IW7eu4cDYRgJvp8B0PpbzAUSRZtu9rKDj2+u0sstfoGGPL7dUZQyqVZY9mx26hx70gsZcYF968KrJoz1l49rMiNMqRQqKeloy5IaOQgRSnSGgon62cBEKO4NowLsIsnS1hjbCBbiygVA3cBROX2urkAYmhBVStrW/MwJTNCVQ==</reference>
</templateReference>
</file>

<file path=customXml/item5.xml><?xml version="1.0" encoding="utf-8"?>
<dataConnections xmlns="http://schema.officeatwork365.com/2015/dataConnections">
  <definitions>officeatworkDocumentPart:U2FsdGVkX18fxZmP2+QHiN1gIqS6cAQPnUWXoAWPJc7UgCQcChmvZVFo/W+sST26fVo3bJKD88n7UCGKrXti1ekXqZ1n8K74UomE2HL90x2EQHAxOAgbGdk7hE8tvehk8E2nrWFy9uy08uRiGn3UtUARcs53JCnngTwMlerqf3OoWH+8uSYkb32ggsMq0NTwz6c+z5WflVtBogxocfeSG59korRTbM8+BBW9ZIbyMyIWcGThblsVGWVlalbIEtC6ED+hzyJYeUjMWBYalpgkQk9k/KnVQSeK4ltvDeNh1K3W3PRJH4FuT8WygTWScbDvRYasvHY6DaR7FBd8SGxDhrCGfNNv/KdjWpzd3J+tqAMraTjV2gqeDO4MygwYhwZ29qnRZR1bZrUhkBKyXtfAWMZZs/yE2HB/QDW2n0CeQpNqddq92lt7vWhJlVJbC+FQje7KVElUpkSy8ebvUS1KRrU+kYI/Htjw9oIzb1uga3LH0nMMLVJuaZdc3t0HcECOi2THYZbOmlMpCj6lWGkRxO0qNNTQcHGptvvKqyWHoDv0f6g2SSVUHFOFfKSbcJBNYYOu26wq9kcsZrGmuXybCHd4+DQ2kkCx6Q7rqSn8f3NqBgvCOD8eNy6D0j3f7AlnZ2Pw1g7BvmniOj4OqCqEicXHV81+ZcnuEfMXQuswoMtupFOW+YwjgqRs+EDTmordUhI9GeOjxpeDij70W+TgcXXA0SFwDKn52QANQaH8AhMFH8bQ82ZsTOM5fjNPWzGLaXkSIAm8VQAk/K1R+kzlUZ+NKuvWZOJ2lvRQqjWCxL6cCPCDj2/fH+rmk+lJiaAKbdy2pA7NdG3lklLFycTVjoWbegyec1BMoZmYDFVNzXNPIcQ9W/iVt0vpbsPSRtXW1ZB5co84XhdV7uP0cDwEpC4ZvT5qptUWe05urOrZD4J0nFfnb1RUysHZGDsjsMl7UWx8Ywr57nDkoWruPzaFC0KjTk1SSP1cA+3nh9yTuRlsKBe81FGw06gZtuZaLpvkiV2zeX9nC/IyJ3iuydApAC/05PsYSJ3xiemwmXb/xHaUWKhvQX9c6CoxU4GkikJ8F19kCDRl3L5NhX4W7+SDBnHSemz4zXa7cJppf+aPTyzBBp048Zr+nuN+AHIW4oQCqj2VMdrqaJYkDLiti2dEYAMDxFEd6pvw5wzxoBi740OfW3dUSxdzOeqTt4W3r5oG7KeCQQg2AhsKb+U6PE6lp88nJcIg4oofTfmNBXuv4JMWbpS1+EaqVEcbcl8KAhQ+a0l+eS1cUu1rbnwIA4SYsiyM9tqszhdWuWwcF5DL1nN+oYnEJO4lvQmnF2fa6aa/dZXSrhVMIeJ8RO408rZ+Kcp0LxaSVqYfshQT3lRG0YC85qcV46mQvHtEVjZzE6j4OzxnX7mfHqhff0wS2NH7ASQogGrGpLMPgCsBKHAM4YxVzda/Kq8KCgBgYCUr2F8fS6ZyAPyFstebYKNEnJQhmat8KhpR2zXEs+/qzA+jaWBaUd/SSaj9nixaP/iHDuF3ocIwl1Kvlp39FQrZSBH5vYhkxy/6f59YRhbSpFUHeqUxurM8LoNSaEZo2SX2b9wnAu/pYaW0QdShRM3P0v41vCuzD86JvDsdneE8Ht9hvTemQ2ETS5Q525DwOOc9CWixt0wPpZTgyUWyHKLqnaFxyuy85KOnePPYZaLp/PrNDyI/jKOBRYgu3NEi9MokdlbeLo5VMrXDhNHrV4jRHtadCLfeI0lInCekjpnEZEJdWqkiay0hegPTq4kUlUeO+bPBr0SMgxVWR4Bd2pRCNLj1h5eHDXF/zT3Be0trv/75pfhoQtS8q+gd2JZyM5gIhdubVfunEEMyU/6vkXF52vfMZo3VFbzTek58sDDBXIT6r3DMg8K7X6QPINEM5+TpjpwacoH4PsBThQlZFtwpCshI6oReRc21UgIWVCjRUJnupyyjGoYAskSJK1GNCqgHAnG3SJHlerb0HsphdCR/cTmQ0kKfwAQfMdG8IKqIxkDrRQv36jWtUOcAIdJYyEJ69qOM2a4fCalpvHt6QZai/32hYz6e72acNenSPj1geOoCFUrStdxz0Q9xOpKEHuv8DOwM9fuvz6fc0lkIngJh+ucSX/ddpuqOZ+J4jERO9LL1W5W+vw8HjEccifH1kbOwci43DF1uOH/vrpmdKSHieiIGMmO/nZDSuDe+GvFsgid4tIBUaqME6CCqBGoFMjpH0W08V3P3guW/9vplSNTBgQoWdmvxzuZfkpSOpUBORFiK57cRfRocXH6l13EGz/1Fb/P/GCQbPTHPZAdhv0MG7nqxP0Z6nSTOntLUDKpdrHRhIE4CyteVrtH7breBFZ90ISFzBsgA2HPPae72U4LQPswhr5C/Ms1Mwc0vHzMxkLEiO2IgP1xOIBcjyIo/1/woGpnn3PMT8IR4MSnTvp3d7d1EJIPxf8XlAZ/bI+7PcQewmpMDULKorv7nsdXpWIDq1IKTiRqen4uytNSSb0UeR4YdXEp6fHuQXneq5IXJI03uZfmpaOYv4sYOrt+G80MRHWX4Sp5WyPeZi6RvSFYOAEUTFr6FPe6dLUADPMpP+DTZMc4IgtPUyKajqsTrZe0FaQo5CMlGaW62bKC1mOsEL+qaKMp3JAyLpqfwi16Dpp+/eSvQAtmrFrSgyhvm59S6tdOr3dhQTPT5a+pTOVNs1iGGgfYVnrDjndKiRy+jJ+Z+y5SMkkjSrUK9Y65N7TlPTwq4H4neN6Zy3/V9TG2jpJpxwRGZnJfrcBnH+tM5Oduwi+8BQ9kXmbAh3Yj0rSjXktDiMd3KSZZ7FaJRkEDPCY/E/XfO2FL7F5QWSYV0L27nkBjVRnbOo9iP61DspqtCUTavxMMt6+ZrEo1V0vyFFt8ddjfzNpGczaIeskWdLw+f3EiZ6/eYujPHXNlwr2dIydCToXwwZzndXz9dUwmuTLLRH9vSvUWGFd5183ItKyxZIwvM2Nrr420vedET/hVkoZQU7We2syeudWClWEO21xRJOvABB+3HwK2S+i/NMtYugPpIcAvE0qpe+/jqhxLiImPwx4X9HbjP1HKw14Ah4x8SIGihe0llXtFsRzqXl3+RknH0TufHDtiYaqOybDDdlBNQoP9twalqKKapObqeYQhqVj+x8K/6rbSQdDg0b8HbZx7cqqxiSpnF5H/uooAI6301lgR4XAayurXDb1npqGtHqijuO7iyLjwyl3ifYnnBUolnj1frT4nix0B6n1t41X9BhdtAOa+tYmkh1GunNONtL9wHejJH1Wbtocva5wkkbG06BoPKxA4zNjLGnMegNeTjhxXzc8FZ7SUH35wCxFQP9d/GKUqSXdB4BD8OEyZUWztw9yu/bo73gosiFI5rLtws9VyQQKCDGuwP0X8QXLOt+H6YHAfWxoEwlDTu2eP/luq6zEoCGE5iC1zg7CpMR7p4MZm7g2qAHAxndJHg4saAUw7ikSMrhbAvOOCPF+ooMhVKHMv5/y2ZUNR0rZ7yTyapzZBvku0PgUeOiV5/LgsedunVboS7etpROdguRbmedCHI1Ol/CgWNFCqyyx0daaCB/jyyZDb4i6munB9n1zHEtzzOjFsUQS6HmRJIckp7GC4m9wKizaNdhhbIRpO4FaYoUTEO+/XdZQJn/KEm5+pfIPeskgLACT94FVdL/cGP43FXug8H8jLAu1Cewhw6BuaHJiE/ZsENaGr/O8Y51MrjNNOTzmyinrCTAmh313fYsnqY1ugiLAd2i4ZgnAe+z25wvRFKaoGyQCd8Hs3z0UA664sze4ZW0WEPDVwCUhVR/frlPXOZAh5CTD6N4LtHyrARvWtckTVIB5Hi90hVQhxUmjyK47eVFltD1wxHHRY1TSy7uPmI4asW4gtgsClD2ZdRZmk6m4x2J+X+98vSXtrJVYWnZCNVxehBm6BGqrRNcEMfaV/FFESXSphAgxzJREk8IHhbOp9oBsuWzKfXZ+dzuMV0MTlmHywpO0eUifYwDW05Q5YYPGUbMDPnfLLyFHh6w521zrCbfDyoP+h36hSKEQZoVOLJIpWHjvR8N/c9EZGnZBwS4tHCO2BdchZiDxwGaUle8FaAp6jDKcTk/sUVxiLE0g97IjHsv5J0RtKIFUYcE708ysSQ6YMtzgrXiQjVgbLtT08BC1Gu5xWSQoceSX9i0AmUKhNbcbCZjnHycy6ea04jZnQOywlt3muPhBDF6z6zSeltb/8cjavGx4wmJ32WJUPPCiEljE3EOXoGwCpCSPy8EgmnkXmCIMMqAgagyt1EjwK5WtYQhcDbH203xV02C0EydiyfcDajRITCZ8ipRH/5GpDfMAJzoWSRsWUHdA6VGSVzc2CC9gzFmNr+vQX+FzdSizDUdG6z7C1h52sme01GaAaaj1MZlmi/KK1rehsuJoazUh/9Nl4driy6idQ6qHVy/IiTSJJhtXOWSUB8ZpQZvhV6sYu2wD5LmQ04y7xLXnb1KHDQklH29CAUdQQEV+oZwnbwm9JlDJ8HXLLwOk4LracepaJQTuc53LdMK0Jw3lLcbiJihPmOWmbe554Dav7SOdIfBsDBSRVCoZGAFGNB2YA3Z3a46ESj8EHhG5tv7ESU2x1/ee4t6Qk6qKzIQkf1wXlb419fzAoK6uMc4DAVp8WZRxOPzXnthA6B7b1NesuIKjnoClHupVjHJWSQbWCaBR26H8J1y81TdygzqUaNmKoMleO4zyLbSF2+oljTZSPp5hUNLKH2C2eTbERu7N1tI2LPiM4bimhXCbHtYBuEh70kSzbZqkwmKB2Vt6OpDsGGyY6PgyM8TuWl44pzkQ9v2boHlsTHIuKo5dP/hr6QbFl0j9mqGDNeHW59ebuTNNiz4TJvF72RT0PQ1wjtaErswMx2ggIvCbaZyhZMbNkUTkmERbC6YXRVYA/ZeVUxIWRMfTcVtAgq73uG0UKF2Iw0Cke8qIHJ5DQNfYee2rcKsSXqpj0xWTQS3Sw+ft5xUXDIxT7QUNo2FncrEf89n1xlDz3V3byjISZea4PN3bUxLQUlkKUB5tt2TCAevbDSd7kkb6VDkxjAgFTwal9oxiVov5bsMT/9kVsoeYOkrdRMHBTDy6Yajdj7PFIFEhbG1dIvTM5ZNJhq09ivfjU+KI0Yfj364sWsv6AKG+TAYwzSyPN6+70pt4W4RG+RQdwSws6hgaBfNfqvngbjDhBess4rTK0G16fDV+fIJkwMYSiM8mCWMkH0oXpwLkUz7YSRFsSDItZN9HDd/kCyQjXNTqs4ycnPqTgjEnEdV1M6Ou7VX3gYZp+/atg2dpVicyEf6XfbXT+VyVZgBM7ld6YT0Y2mojtBy3mWHHJUqG+/OZK8jZh0ZtO+h5GH2qLV</definitions>
</dataConnections>
</file>

<file path=customXml/item6.xml><?xml version="1.0" encoding="utf-8"?>
<evaluation xmlns="http://schema.officeatwork365.com/2015/evaluation">
  <parameters>officeatworkDocumentPart:U2FsdGVkX185HG5gPvMgofrbaetH4FkQSD5vON+n71gBwZ3mX7/p7PKzVRkkAHkL9V1nrY5S3KhOOcoDYciglXZAV/k7jRpiOFNjDCRf5YeM1Egv7R4RljeEF1N2JkYNajgYql5nRhZl71K4IcxTIC9/0/VEax7flHPmlxRw1E22BwNGoW+H7cVmRL+uuWwrCwZHHD2HwicHQH+NC74sha/zLeQlFpHqArHre6RBaDrBS7PCDquYye/tWEXOSjbvCkJXd7/6n1tdDa3x3qrpR3sLoGQn60DZ/s5jZG2cJffCVlscReehozpoHsFlcYsAJO8U2XrcZusb0+jcIIPEPR/75jvpe/KRIu7jODLNfVy0wGTYz2m9pHS42qh6oywwCAISxLfQ2pgsdTdwiVDsesO+wlHUax41JbeA0zslB+WZyRUQDPM015vu50EudTGfuZRjjY5ADwYl3djVaEaaZQcSd35kFkAA22V2CclGgvQbE7k1L+3vpz/oPLYVexPIJnDGUdZt60LAjbgMWDoesO7ymVi0Eu30RukPLa9Q3NHXa+JTDDpom3y02fv/zHbv/iX+7UuL6WEOLGsM38nlMm/phG1FXKOAAfbkJiA3OmBNbP22voRBx2mmPDW3rxOfgGXCuqeCxY91dvddO/ZzX+a75lEBpl29lrnIkJUoZgsnSyu1pFGoYGc3DGqvyOijbssVAhPoc6nKHECdXXdQpjCykMcZvuQPoKXiIgCbj05GcBuwFdW12Jpe+EmITQ8K+xv+k2fKKgw4gUu9IJKLFZHW7vPKc/RuXFc3oZtgioOc6Et+s/o1TlQm9jVuaHqZGENAJhEdIZ/zW3NpwxTrY6+B3SffbUaA2dJop3qj4F6HO+BuHz33S8BF/PWdoOpeEHTSG181Vvi+pB+halgz1fXxWOIkopvy9VK2T3o7g8Qdzm/ETjSCmFWfh5nGh7r7te8O2Us3fr4JxK33Ymb9Pm3vE8yRwya4/d9j4MOjZxZT4zwI69rAaLxGTM0g6imIHE2KourhLQIF6FJetycfaYtke8WgRuKT18+IbARmMcqoLIJdiYKENb+p5r3nUgguG6fUptIEAsWihytiss5SK5D4IVd1Roxt+6T2iYskEVx5he8p94ElT0CRDSFg3/oj7EP/+4wai2uwzPXX/Z0VVYvvmISo/KEbE4OQmGUu+vp/1eaGQluoaJdqZG0EWE82KvMwVQfmGwwQE5XgsLrIDMw/GoHHMxsCyclpHJOFP3gBjYA/hxrBXFJ1uv5Ah8gsB5TMBq0m5znxIupdZ1fKTGBxS2pm+Azf9B2pMUzx7y+j0v+RTFETN/xv5uqL9nHtTPXct/NF4wkabjFJ51rzYFTDw4vo+oPDbLTC2STtTqjU0I9bu/hGVYHftXHTtg+K/JsQ6ZUp2Uy09BQ7HWTSM7YpbIvxDBDS5Q0Em+Ql01pzK3i5smXnwIlTaOLOPQguIyCpVPGRAcX8+qAUfpWN9M7C2QA0u+gEqtZOvuPsQ8Oj/D1J8EGBEtsK5NNsD/GdqjRBPFsHODhhrW68L5C9NFD/ow3OOHlK5XvP77mIhF7DKN3wtHb0RMZI2sgcfnKZ3yaBAsCdycI1O8KtoI1GO7sa2PwO4wVX69jxLXKRlY2SchDoRGaR5DLoyqA+YlUS8LnN8bUFxy31so+LiwF0InOcu8GvORp/OgIihV7fTuelrq4joFNWvAMfqK59RUtZwqap5kIjeAkoXds4iaU4rUk1KMIjwy0a1Nn8y01+56pBznbJAyF8Aq2fkztHD+gPCahIwnIjNdBkO4CfdPNSbPsRUwtORJePg8LjIzyb8P9p0USRYtPBoN8w6xaXA+dDS5QaXNYvdDOVjKrc3Z39B/i774QIsfXjw4w0oIXkZv6btTPiE2JMQx0vXM9py7wZAxkN2c7TeUmp1W33umLtXK+72lsvU6+sSBmeMkmq5WzuiTA+hp0Qe+KnnumIxqyCo3GhEC1dCnOzuRrUygm0ooGqhs0PK7grZl3L3RrO8O9xwgiUpNEgUew/hsw/nuLdAUu7DDIrXq99qL8u+iZy/M3dvVREgSKdnt1WFX5JScyObpf1jxQFtixh0pPoq88lrk2jtpw1zgFlGOhNv1jFXuyqii4ZCxoTaxmD3xSicrvUglfT2/05kHOHsasYQJ/U17igeJHVP9z4pE4MDh5QuBxc6vnWONdgYETu9nbC1Cc/pHeM9KBIcMAdhL3dVf92D+3gKkNS480FINzy7T46RKjt7FVLGvSaGhEGGMDFARhX+Zga1cTbTIhlXczjoNBPT52/gw/19YsnCy3rnRBxWxMFbr5CLyHyE5Hb4zY/k/GATrXHgp9GNXeBwoaEL7E51IkbUePt/fZhbjjuks2P9+2uXDU5+WXi1cDYHHzHnSmlNNvn1mYIe2Cr7efPpE9/2eBuZxSxk1dZFyTJ2Nh8eJvh9Qz1LQt951zQ1/6jvWXh2OEf5afd5lsJk5SU7jEEyc7drNjIUKbOUDwfEBPnAQb83pE/sj9V9ebvsH8vXzlXU7ufVZ5TzxEzOKyBekcApWvGfjTsRY3rHMuADZlsHeNVCMElIFr7/jupdGA/7YhnZjtfJdvULuIgmlrnxhFxSlEbneiqrheU4isw8lGvVtOEdWh+xuqFzpYcN1zKNnBtdcMBH3kbKmUIWxOWv76lIypbBJjwqiN2xizQpyi4yzc9KE98N1MACcf9VzVtrICvzjto4kNssO8SaE/S16i1hJeX1HMog52spoeKZcVz/5e1w1TJIVfed2MY+j7COvH+shsJizQ4es+AozcP+PIjwVwrH+UCjL10GhSNtV30oX3QTpTh8x+VYTvwUqQjchlW++9roGrQVD1SvPRKjPASgDgjl1+/cBc0n+RHaazy+/Z62AkMIcEdnOjW6mtPlFGe4oSQTCp7P/GmXyNrpDeVUz2CEsA3fsAu6fMLDOtXGwZkgo0qCUecIOQR3VIhK9xJFKzuwDI4okmfeyHIMzxkMtY2QnsiDST4OHSzhftXp2AevM9NUJdjV4QXQ7dDz1CEz5mu2EIzB9sRSmOoUOhj3XZTIhB2JREcFiENU3HgWRFuAP14C0SzlsGLKiD1KyWDOdGlgVnD6ocxkM931BBPJCoHJGV9h1jtB1H603HtaAmD56O1jfh4yspSnc5px8AFBaXB8+x9R7HawAirauMdVNMpo63fs224XGK0bP18mTT4KLUApRXXSmJj3ub3i4tRhldUEqVM7cBOLDZXCG2YzmdiO3NBtyLpIJJjBmorxVSAp0x+LwmQd9n/1HK7iSyYMQMp7rztAeUpusIcykZ3J+MWhdk0vDqPmqRc/enCt/nEM51ccBJ4v9yfqltM919lieRlRyji+w8moybYkJWh7JZvDvtjwAFIVi6k8KCf6ftOIXlkoV6o18l8WapcDrE2uMptRxZ/NeHC6Ku9VWU6EVK5mdmiQYtZ/V5Of9ej9FSeolyzvGPoYXamcypAtj8zW8tAzFYv5gPSziulSYP+TevNohl4sJBZXVuq5bO/C///JsXDrmKIrgifQkg9FUCXw+YgXY403LP3wMXUUTmhYbZxDNNx+ntmoWZ6mRkS62gCg8HHztzVEn6bB6YPUOGZZ6TYk5NUOOcl8nNcfkXrN0LDX0wLBrfC+IA0+ZGuimF6McYCx1bO0Yz5/e1ZbB7uSXI2Pwqy79yF8YxVHKZu4f+pp1+703t27uuMyzOdm4uO+y/IKRkLqM+4pnPaSK3ZZdzv1IQ3g9NZkXtFh4DLB7gbuEjhPGn4YgN3UxzxVPdYjCuy4zrsDMV9ku1uHimsYM+whobctklIFpkN3ZkMnZwlOfs0tSDWkg8rAsBI+bPEz45YTlUS/eo4xg3+VJVAoFDr6n7WkTXRKnhf0YgFS+NtvkMltY2IT0onI2jI43x0gZiRX1C1/cy7HQIoLoqc963xarNCtYrEn1MSm4OBfdeW9XkRxG7GI1Tx33V4FlCZALPMGyipqCVTD3lXHnJPUA2HmyKQ9TmoH+UkUl8vSI8UfH6gqHLRi7I+aXEbNkJpErE0RIlWRryUIw+gKS/795yDtQ6QqJkJWrTjRiHyPVqTwa321U5Jwu/g+/F6QQOt0EHTlW3/mV96+qzPvFOX+aYFWwv3+rUTxTSvo7sSkMiVqPBgjdSfk0b1MJtvKX2xeOaL1x1skueBZzTsb3DlE9NDOrktAjfMURleLEgzFWCpMCa6705q2rjFv1arBZBzcV46JcAik9dpNg7FxBExMvVMNTlTSiYvuqnz6Ec3WCjM8+pdQHInC4bQVctKOZYoaxbzgur/37UpbbGKX7KL/TbC+pwcNvooUxQfP+c5wN+ZRuG5nuiDNl9LrwNT6fWU2FMq2zkIOtE4VkLewJhH9/dny/QL/9ze7QmCXXAv5IE7KkW6yDbMUTn/FN1MPe2K+4gcxufN9poUU4ecA+BerZK8g6W3rlNCC0OAln9LAuigbCYq9JdUQEpdrXy362FauaNwhN1GHQSwchQton4sA5aoRu8Swv7SZZkI8rj4tdRSpqVle962LhbtqCsh2aabvuXB7QJ1+8qMFOmAh8dAnUhSsQwuuCz7aABcjwNgoB2Jb52EJatN1wCHQbVVECcUA+dZpKDojCV8/gy+6+KD2aYP5jTF35FwCfU0ZkTt1F/AxFREGUqvrjziWivz/2u+xx11wo30jG+dWSjO+Mk/pikLFzVyqM/n0pnmtfi3z7Q64+G2fI1Yk9/bTdrTuwqDPqKRUy/7i4lThzr1Ikn6hZhGhDLv+WDCKXFVrd5jRFqkCqCxoic4Cq+3OqWBGQhzLEJH8e9akQr/uAZP7oxahMNNairObM1OxuVrJMSlOykZHpXYOrllYNRPm/eUv6kPyU8h0pmwrVqmRvEC5LJB99hv6gQVjTykKUYShyYhwJMv4SjUazl8N1o9dHAnFcGyqMsI9rApssgXkwxRoiWi4wWIKGSnxZ6U/pGtpR+pLPSNtbSqB6TF+wNsORf8Xw5qxvM7S8jmR2GhJ9nDOFPGCsdr+IBinFxrik8LthiEmZVMLy4Bq0wQV8x2r+I2yijFJMsj9PPT/PkamIWDtA3cWdw2RULqMAazMVCJi4EMiYF7gsInOPlxWeIwOuJIBykjZoM8xAXAAVYK72DvrMFnQz4d1YOpURaeFu03/7y3jLRR85B5fouvow1lnxKWqUTwlNRo0N49lyk4e8R6FNY4WwpiRt3/DQeZlbgwTWe8OESDJAYxVYQOvz9eES2cBfENPgchSKZEV6BQ0wJFh+RU20Ei3T8ysknJhIQYPHpAZqNFz8+07f5ZjxJVZZMUSQ8L78u5L4RXyqkVWxJVp+hVchFes0iAmkkoEdqFspt7/daS2oTBtYobRg4GPImBmKM3wLJ1hrC8gpGLqzQVzRAxpf0NoirXM0FkMEZC6afJuN+qs+b1MOVB4y7Unn18lsbbXMLl7ZNes+s5GLfLiwWlnZhFl4yibbF76U2vjVPiARTXFxV7WiTvk7evuVUC6d4vxb742loGefEufObKjeIHoa0S9czCqZEOA3xrQCXz0ho3/yxufcMu1XECMIJItsE00l5MkNdUj5epgf/6zPSvwYGLIo+uM66MmXRpQIEmvNpUgqEEqJ4RLS5l/Sjm4bzW3fEE2uYNETF6q0tmvsApFMB0/Hh5hpQYBPhSo/i4SnMeGPWkmqBckxc674rxnJtbZ/ovjmGAfEOzyWAGvUlhbp64fFRFZubBRxblQlyzWsFNukf9fEWu2I89ENKQZG5s2QPqSdXhg/m7/UwQVTRO65ftNgEnTAQ8wuot0Ygug6QgmnqQyGSKgeGT1Hhkv9MIlD7TJ61huLvm3zh5432PMWjL2aRVvUrbMIUD4mQihh2lMJ7Yq1WFl1XsUSRQVvxsroxLSmMZzTeCU5A8ADkELDqvuutqbh8VsyhZzwopW6Ve1WYYf/9+xQL+Uh/qYLiF8ADwtBOrrTfF2UsPVixCJnWKoDBQAbgFSUm5uKwvlYmeKu2PoGUY3f1foTfHu4X5ymLy5Rz11d9MwUhncMWf5r1tGx9Q/dooRbFJ2Ks0+UqCMrdjlLtFR4JKeerkm/96kPBaZzTwb3IMXbVR3vYNCjSjFQ47ecz8P7YFsrQgltM12DCCLbDsz6ephcnFiqkCTZpiCqFVbNOi6XpVRvu50cuWqW0J37nvNv0vD3tqX1IQkHm9AG48WIfx89kZKYVrNxmkm5b6XLyB6gILd2gYyhXe1NmvXPYXLDJ7NuCBVCYuRC4LiBwI1DNM2QD1zJ5BCdA7KsurymBex8rfK9q4+s02xoZdZqVk5WNUxu2+seTm9NF2bTuhDc8J4JD1mxcKMnERLmudpdAgLTUub1J6qFkAyrI3aZpg5YCbO6UiiKdluRUTgi3U5r+kRCinx1ndhTymnheUr1BukZxd/Wfv9ug4tDXnyyhKUd0B/awStCKJPk7SEnp3VTOvkaRehhUsZk2/R6exBCjkE2fuI2eNNHolM7lja+Lv0teatXgX+RxWs9DLLEv3BqA3mfrKuAjIqN5eaoUTJmVd+GwTHVPTSq/BZW2c8HSoKO3+yhxY82Fzg4xJQsEr57H8hpb7GPYhTinJVdOWAcRikw1b6Q4YALPLN4MFj8pbFx9AaHDopbPFuPtdILz8GDYKKUoXZsMolmJeteTYsFxpG8slU7m9s7JMczjli281c/oXkfdtJvudaflNegV390DXeR9WiUL5iBWSkH9XHH0+OGeNfNVPZ3DJ+c4/eu6wl+yaYFD9ifVErJZH/pgx7BIxuSM+rGV8i8b9RGcIytfzed8miw9YlDwaCPkmR9C1Rm6i2bTBxNL2VrnHeIbo0ccJf40JlBEpks8r3Spqd7dX8VutlJV0Ni+iJGk0jxLKH8GbP68sONEWvmAUBlz63V00S4Lh6OjJmpEvKgcRX1PsrBJoc72hgh4JxRnrNAux7d4ltwRnmWhgEN0DENLsunw5RXbSF/U4nIEsH1Z7QdkK1wo3hrfkP/d0lDeKGZAj5jcCy8ZY3HtVhiTgWoaQFwrXnS8unfxfkuzAYR4x817rB64c5rElP8jCyEYxo1dlWBOL8nrkTFWXR9+uAKY68nUe8GXpLyyJW1Uf8wn102PFEVaESR1eFjDL+tT2/Xz5bIrUP2IY0X0hAJTXiylTxQ1598hc0EvXrE/NgTrwa935GiBg1BYg8+BkqHwHp0pNklUoZ9q/1151AjzV1YF6bkMWvRDWgc9idglWqrTIgsFSidQkypWgvEwnbR12pUbilxRK33jQMjnZs3IRKKj5oe4RHvwkeFx/sK1q+aFtZuucIrW6pBhT1SISOB35dLtCjzjq4RTzrcB0ZMcT9gm+0Eg/Y9qd9o2kV4JBeONx0XHjtEoytk+gmloPB/brmPTl/UldXWlOl7dLSGo6WCo6gthCqn9GcGI/kCpmq9Zwzjtb3tVwo7Wz7VEJP4wT0mnYp0iVVOcskVz2DViw3nGOqxtZnsoovh5G1LNyO1aOF3A2TqZjn8z8wO/tLdjJUinLJQh+ufAapYBVhEMhwHBjvX0VaOfA0H1jiawZW9lPEKDaDpKxTZ17r/e0MSzYWRxd+W7rQbY6syAS7XBUOncRz5UBSwmE8RoJI/5q0nYMXKhL+SoIBzOHiW3DrHXAjTUIEx3DECOG7ck3gxYG04+qLWy2N93Zk3uK2CgFcEb7gY0Y5GKSNxoHcTC4jKowiCfd+OTVtVefHpwPuGDRfPgfTqXkW9IlEQOSHta9mX+//+rUHRXqOXGhTpyAB/jREIS6ZtDlJoI2oPYZ3xDu3aiECwV0w43IhSGTAGRIA6ZpjIuU/FUu5oqPQZI5A6XpxK380UG8/lNqgcyO7atWAWUFDkQr70G9h+9osaIrfU87WguGSrJriVOvo1eN6LhvZ2x6urtGWaWcf9pSlNC7kFSYr+WoAshkcePgNgeLhS3mc58D3Deky1I8OCocQRDlCxqBZi/7nwO6WMPEiuieZxa7WwWMhGseDB3v17hyQbtfP8G7vu4QS0sz1VRVLgyQrQylkE3Ij0hE4+df9oGYz/dpWZrtbXUTiTJmVMKDOb7eSN4fSpGG49iNPV/PJjCEziXa9+zCUN46u2EF2emCDmQjHkb1L8V7VKqx8jIS8MIX2XtVzKfCl8lOWW4dhHiN+s2lH8MKOKCWrT1DsUw5AEzbqF6Q225z1onIgCJikPPCweG49bICNFnZV+nwaBR4bWpeLv/NRp3c6BWnXq37n3DhWtzQS5r3YMZMWc3eFQeCcwTqkHbjJ3U4lgksDljSXq7C6KYTMgeJ3IvfrREzhOLvmMdzJXwACHB0o/o9WeqBN4q3/jRDKGv7VzmihF9T8RcUOtK9xbH25W571mHRy5/QGd9qMA2V5TnNap0+3/MW1BHHQ7cLCN3tq0rGwGUluB5uN09cYeeh6zJOA59XDuptOkX0Beh4xWFGGHcTn5drs4Rjo5UZiNO2f4AJ9PC1ZVo4qVc0nUyablXmOksPnpdcGvCSYUdmwwV9rd3xtd435hMM0XSlvoSXfc/JBlW8KvVaJG7ej3CXY2ApJykr34rO6okQmIMFpNNauCrgx6YLdQdf/s+uYGgmazXX+dUFNcoTIacjDMxqeXYQHkYnBYhnilQ7fNjvyvQSvMhnxqyiQ1jPHkrSHMqKMA/AfptjDqmPWHi/mwWZUPaBXsYlr2XsEBCzAOmRztxqYE4/x3kZEflxqcSsd9LittrqdbQ4+P6brIsnHC4o/aVbpRQ3GMKfMDlXo4JzcRxBwCv+COFkQWkTM9eo5Izvzq1RD4lYE4TtWn85JtvgRdzYIl8hPYTF3hwFXLmOkiTToHPttTogVqz1VNpeDDErlrxRE8BJhOGaADigglMjQ6CT5GI2Hg/PCVKlgEpfcLqAVjK/nXcBNO8PElMTH0j3+xLuFWy5mYrUn497ch/2UZ+pVYGRvd5KW1oOP7DwFh/Om1gCbp40+mqfMEJaaKCOKu8hysN8x+qQvJQwX7di9X9Lyl/e0NU+9fAid6rMT39arvEEcqctlzA5T4ccQNS2O+lPDXUoqgKza+jmr8GCX9OqUqo/0IIsB/bwuT7/5UgftkvjC1bOXICGnj/Kxr9Vt3IR4GzsbqtVkj1+/DMJma4j4Lfqh2mJJCMUG6np5GAZEzvgTgfYpKI4GxqrsTwZCm0AGhxeN+ARVUjuxwCPt/lcTmTL2gYlto65X8eOe/GJAYEh34hQvfd/qKNRhoPtqxutTLOHBC8cI8ULAyAWfbiUWrUqDhgP4AdcskccS+OMFDqIaBNOs09vQEvxm/YtaVS7XMyNgqttSG5xxqb02gYsS/DTyZZB5UEYVfSEJSuusf1XR8InKgZUoMfGpxAYAYsSlgf3kJYU5OhtzysRvdsHcY3/tZKQnwc1w0j7y7nLUrHiLn4zC+BEs3+SkiW4OTl4Eyd+tLTDyxepHGOIinJh23+58Kc/knYza527TPnebtqPbMSus8va73hK9eqQcjvYBU2yfptWlX57pt6IP9uh47+BYyN8W5iLOfEe8exDEjtY3mnvWrINk1Fdy820rmnwXRo2fmSs1YtRl66MXEfIQq+544hKoYGuvSFZ5KO7jvMS7ZPpYClBXPYo6Uv25D11Z0bc3JTlNskBIFCPJL7mhIPXHLGKbHm6u0L+qkX7qm9gXIpsCNw3kQc5SwxfFz2YZ8CRqmMLXdIs/1b/hQWNWUE/DYS0JffneMkclTgnahHQr3z1jNIeJGAoMA4HhWuzq+TVNUvo0iFLWkbvKCyi/r37eBobsZZ5tq9G+39BK+yKpxQTYyqU7Da8nVQ5jwP6vrYlQNeBYMoz47WngOcWnbYYJFAIKw4tRbVfdANsbB3Xm6tizSomw1MhiqCzimO95+YE0IWC2+Zi56cgt7MQzgt2+mDz8rYioK90W8aJRqKqphdujbRPq3Hz8IuZqODk59V2gApVS7Q/b/Nt+L8NQqC1cNQjcLEUzhAOwv8D5972VWGEoRaXkakpz+j9023LQnEAJP1o5cd+wO7V4XuxGJa/SReyeZPvc3+BCSov5H6gWWRmsX94VDssF3bjCSg7WRoKVu0mYngVAQUHdl0tDY4MSKGuyGZVKP3obWhTrh87+Rg6ajp5koQJsfTLl34IVxBM4mVOg5brDjsSe+ALinbHFVox11EVv2wPzOzuZC8HGOVUE1MG3cpNAFFzBsdvO22fAQQoo/SQvaXO9gmFz27GYh9VxX73Kx6IiHZO4nOooPf2/4VcKijkeOlGJt+19EggdY4ahLMoOcM/CN9v/uPYXnpfATSh6g++lE2k+3oElNenh6siku5Avb6ZLKpHLlrHtMn0633ztvFBNA5y5PnPLG3Rnv1F7ttj7J6lNWUD3QUoMt2hEzalntHBkNoBE//9wMw76xPtKvMVHUIl9uZ7ujKfCIRpL64Y7XK6eCsqzj+0uog+WjEAWeGDHJ0HWHpxQr9SBg6s6bYNlnGdur31jYBLqKtY5coA3YAerlDcFXGERwTuZuiD7ufr+L8mliT9ZwGW/5+YyCTScjQTnLJ/OX2TK/m0fWzcOPf/z/bAuk9z5pL5eAe8V9+K13xm5r2hj0VO1aw6YYmwVg9+JRRwp8qdfoifEd9eUCpwgao/iCmxqZDPA/iCXCewGlxs+tFp0mFL1VuhfGMT7M5mH7mFfEZMBwQAFrrbcBGDn3hRYl5jVSR70PlmMX1O796IB6TkpacWCCgXjthUS0I0YvAEE7xvSWNxSx/xkmqeZCP9qRGIJuS5SF1fxDcdotG4LXzUbPw5aiPirUEA4u84hDXoMQO2SvglQFEeZ4IGTNwuTK4TnVfRysi/3PlvZ8U7V/qiw6+9O/kzZ+OjCHPOhrJdmdoGqE6f8a2pb5L1LeonXrXIcIhBErKOaFY3jyWQ7a6Rdr9fXJpwcc15780/wMLi2i0I/133f//t+5wqqH3z0sj6502NloxvCh+lZzfBCwfVKRDTqvfv1917ycHlk4AN0xW1DI4OipsPRW6pWGNRB5BZvMVihiRjn9MQL8aQGDa08fiukvmpX+ZEKI4gJP14Wtwz0EgngWvvoFBIzZ2RrL4FQDI+tdguBY67FGLG9+IHtIa13VDBGIwLZluLQzk2XpJABlywIq1GYg04f6BbJg6+/s3WatCZMAMmOXYIRPxoSselmUztWCTkDc+JuIJhx1cjyeoNCNGL6Yd9SEIHVkFsEBw8AQi/SfQtWANYEPxp6XQKGnEXSWFUvrjz5Y0eox4wObKAykwndW8VpKJDh3mmJmNH8h7KwWTVDUTEaXlVUXPak/ELKmBKyWqxzlQcLxi4QjpDenU8Qc+ciJfMSe04YliTVWy198ji1lwHs30orNkVsjr2oVBpccyJrHPpAqDz84xaKKs20TntVlzRlfZYSNy6Xk058iyFA84Leebaj8NdsMI8OUqF3ZX1f2q50PQr+OZrk6UP/+7OY4EEBzQHMK+3kUyrbC53OaBuFPcl+WoA81iw1SReoSAbffHmorR+2aLIQNgtUIEs4CvdQRlitNqVV95VtCWiwL3UFiDdnH028Bahklxml/2OII58mKYYwS3f3XMUrOhwNCSmMxBT4rjGoWlspvR26cbEp+091wMWLSwtyynWlx7hL/jeLdMQ7WS4ckB4w39fej7MpPhVHThKU9GR1vjGnJJLeUAsH8HJdsQZSl4OBI+96mYXM8fAjK4PUZONBhzYyYzrVKI7l3dqQO7fx8aYpvX+Fsmmlm2IG1m2sttEeh3bEIyLQ+0avqKz6Es14ZfPvTFD+6fxTz2+NDTPJ76YlLda4Z7oAXk8+0X+Vr0CtRhkaxRIZjamQcdxovqCf3QZVcHpzL33rT5v1KSn5NWGWqXzai7X3OQVCsitETsL3pW+jk1EikbjJ+mLjVbVxQFnNsPWzoguppbJ1iBoz+3lwooCodcwr/gPenWDS7F/n7g4Q9gWskGFjZwuruUuZr83e4LZBo4H8hwQLn/CHVWZQs5//DKyN4KnlgLm+Is+sxPCoBe8LU0OUjWR4/yoPTaBfyqm4A/Vo8sA63zjrjwCieu2icRF515LNRu+tU2ypQ9M/YVYr8/IQExkRdmZ7cT7EIhQTpLeyUINNrwyEfoxRB447QNCKIgTJzwAC4mGTb8Aj+Z7cS1kYRHAovLRo7qkAGfhACiPhWLv7LNJ+5hjB+JeINECEYcgrYl3+echg8QXfTcjXWrMol9NrUNCykf4Om3+wLLWMnaD9Ck1f/DKkY4E/wO2cpXfwAH+CG7L77FWNU6PIBvqh/0G/TaVYvQAXnDPz8+REZLVJgHzaW3ZR6PyRiqBF0RrykJj9qu8/Cy6WHus66x0CfvTRHmKNyuDDBJViPnho1NqULswddL7CVvNZZZ/fe6UwGc6Ajtgt8kKvvACki8zMHvL/KUgSY95fkbYikDIOmum2xwc6BpirfcY3QbxBmLuio5f+UZHHXcTiN4iUM5t6vRefwk5Xa5ELkcA1M7T6nJqF/bjS/hyF8CNiWKHRKRrKw8baC8G4OB3kpvI3JOqRYRzTWRPlqcSJQVgK7smPQ44qELCxtdZVqDDNqi9uq/YqjPQ0488NBkEi8/qOiXQo3kifXruzU0sJXR/XH1IPYp7O5LjowCVPi9x8y2Bz+irl2Pi3XGuO1ra9WKp57z8ATKN+vF78HciM6d/+YmMQzUucpVYdxmwFAJbhw9Yr8LsP9KMHI49DoY5uZ6Qe6pX1T1wBLs1L62AUCVpuHGi2S/t2ee6+XFAKvNmPhBot+fdQrzqs3dQnotkY2NcH98bEQrEfyQLHpGWrborNKHWynFYaQtlDPzZ5EcnyU/H8BRw+kl8KW5qENOluYlCNlPiBnX7zJn0cDS2pl2oogZEsZXQaqwGckVQyWovFWxV0YPw771eF6nC2hrSqcDgfQpr1hMWFXBNYCqu8eNU2ysENp8cXOX7HLoJUWKDIklwJ31a6voNH6TY31riCclPJwdW7OffoaNVDPAzefo5GTPyo4UCukBEFHtnyLjvZ7DGDCFQPih0WMnTG8QW5KSljQW1+9nZ/XuoEyxdkUybNSBqhoD1W1JCfKNbOPjG9MFxqDOjCPn6W+Gq8I2fqFyMqaNZT0pKK8ntNI17s9jNqRk1Aw5Mjf/m+H7ArsTmKcG59VUF6UETFtW6sntg8lwfSh6IbKrCkFzXbxz9nZUGfGDySe4CrXZ7oxFPS8p3sFOT8Uw2hi8RgmUm5GNN0hoszptnJhFPukEb/EMPHreBkNPpviCsiDSH3NbLgTURapyX1J0Fjv1b39lp9FF9ajJ5epJ0DSM6UMcXtAbLoKXiAgR4XMnLf0Zv5WAWebwerrLJchQiMtZ8Bb0WAuWMjtMaxSMdazTWAPvbeSOkG5vTKzu6irNSk2jRffvZMEGyiBt2ekQ//8C0PXmNJlFDWaAy3xfatqkBtkoruKDRzWJtD/GgNykmgKEUyZkv7xHAfe210PRTi1sgeKtN90mSyQbzyBt03x+Sc2m/QFZfvBWKZBf4hVOwP/jJDn9evieogGPipJfstkK6SplQOdRXExYIHRL1ZdbrAAYR4dXXdScf8/F2V9fdXHJUttR5EsvNEUKAaw6TIv+VXpqAUZhe0bRgylvxt71Xi+dMwB3e1mAdrJ3H4p4QjDU4PdOKtnCMBzC/cRuOKhuxQuXGjGnruXNfP9c6TWR4yTTAXy9vbP+sM/AODYULFb9hMwg18Zyyp/fL0cJaQBxHCLJZp7xYGshDb95XwTIQ7QtCRSAek2SFBZJhE3B/1VD6KzW0v5MzXNL2UgPqhMSmSn33TsdItJy2njzTfFh6TlTruHZaLX7cYcH70MBTytKdTONXJfOTyiMkURQcz78MIpbVQQRaQwdshB39vhETCxU83m9kLppdpYjK0sPPh72yOykfXXgXQn9nK8Nj0zY+sc3gKHREFSpBHkN0t3cILe/y6dZEZl/ter+Ooi1V37mPFxJJiGwWLNFgz+gKiVW+h/lFJ3WHqXAU6HWS11cJd6XYztwkIquWF13oBeIlCY4kk3RnfMULe/zn0/xqdYMtwcHYhC+Oa/gyiJQOV2eJvmuyEntkunqddqTE/H2FySLAyFCek57rsIqeeaYjHdRRrH77gUyIioWZ49X5RtCznvQhfgTAnkCHEO4DQ2HhJgykh4mB9Z76ZdelZvN1mxf0j4qoArVF5DtzJFCfuwyfJteJDpqzy1SSEBuoMTaE+ASZlygY7/VnEzTAA8P+sUOUoyPoMFgqg+f9a2c2NeQsYyAKy71+RKZtKcoTxivM2HN5q8uNRyFKMfm/3tsUZkA0CTW6ewCSPUDrcdmjlRdceKc9qUIOpXEeGxXGdA6N4tI3FnDSxQZHgh6EAOs8VNP6H0r/AaCfZ2VujLpeJHvtVmn6RTzs1WMuoPeZF5b69gHmsqDkPJBX7whCTkSNEPpUB1eHqqs85b0GpLVteD7kQXBmIlHnHv4447GC3EDxpjj8Q/k7N2YJp9tqn/nkIKcHa9ec9TEFsm/6MtNPWEwIhSm24gscWZnlM7liEjc8XLvSmEdcdwf8XxVDvqJ1EGWUXuC3/nBn7NGP7RayjVinACs7rTZvxpmr0PeVFd06HaUFPiZqKcy4yK/Q2bYGKBXUgMXFUq4K5b3kEfWm0fslrrWe57/7JxTHccntvUXNY5XAIJV8Hk6A8t9SSTmOY5hA/VJrA2msHy7Ckomi4fHR9ynSWqFCjvK5RjAGTCnz5bJVONUMsOv6C5xOvr22gGDSSbO3LJtcYkSERQgY1FtxLFyfWraZI1dguLtB8H7lLTSXsmkARu5tK8vVmt4CDPuDsVR2Uh0N/bZqMMINDlpjDMIFHjzqFuj1wgTZrbVEdw770o2QRiw8aoCRDu7PpZ7CkRL6QQMU5CTqfki8idgc2aP4trzzkXhJ6HAaQHWtOKAp84E46OnFVcd37JuLEtcCytyJ0GJfSnlzwzDYrJ+oOENSFaBEoq1unb2RzZ3TPdF2E2rthyEyvtitNsBySxqBa8ZycyKEsD8HqWugDnhM9N3bmebGJa4kjjodPTF0ti6A8yzL0BkA3B/b9n+ktrFcAVrBJXYDkbLh9EAYfAcns+R0gQOAdQjLGRYOddXiXCHbe7VJY1Gx0y0kYT9H9sSoeJ5/DwV/wMl7FK+YslueAXIq9e+KSI4Rv+8Btg6Dfskmvlv7NZfPr5NideEonMuPA92wHNyzy8kpqD9SVVttLOv1NdtnIFOE9tdu/GALy/JVgX0fa10ntWZf3GmPtHwmPMXHuwmNoQUCJOiKTbrK6qnK/sa0AWYqLnYZpXvHfRQEFBL1XPuGzgyLY3YAJ+GCNd8U8DALDTKYJflTAzEVZULHahZZnQfAqEdmBWHLSTIESmFzYKOGA+eM3j7JXIcx+48hP76kOvK9hX1Yr2u8SZ705BlwbJUXYpcaHI/uDd7xarPCi89BgC7s78o/r4G+oJN6gFPdamRFEZwnnNbwInqoGLhqVX3wkd9EFoEbB3+QaGWIpkZVswhGKZGfLuhnVs8tcMo7WbKmPRQ5A5m3h2MQfFOBeBdeZ/G4buVeOkW5V7y7vynjg45t01s3ohQ/lko2HEalKR1/+M1bAr77M1eTcACgJVRKLHjlydJWMtJwU2pfqoCHrMEiczk6gZWo3IW2r3KnS+XUwau+PYDuOfxws/m1bAPZ08bruo7sr8niDxEKnnd14VrvkxTjksOjM9woGwDzCgLFI/fqJ7iD9T8a2TgTEAZWN1mcU7khnDnmWlhJDr972YgU1nUbLjAsdTwTQlMoBKgvSh1mSbETn2j4fpSO0OYHHhyOmZfAQpl1QEI2o8SJG2fFI3jRBmD0PHQTI2qMjj2eIKgohoT0l9cIid6RE5pU2wI7wwF8StTvLzUp+/zfRWWUjbIfb8U03ty6XMGc3HTGcfLst83fjRoukAVOY3OQU0nmh4hY7jBHO+MijLVLySxMk/p8OaCcSAur7+UHZ5acoEJCoMQqMZG1N1g8jdZGEq/24qlLtoAwzAHv78OkuzysOHtvp5xVH8zzKyKpPYGuTXMApvJJXI5/QASSafkkNgE8NDW04K9ZW/5zLtYfQTnfjMs5YE0I1YpInmb6oHYKDDp7WkpBNw8koQ0+etf6j8IkKyRbdZc6iIWab7UVEZholHS4X9Foo6GipeUKcpVhK9iYssju5+mfmFk64oKeniygU+E5JxlyCfx7VUSQ/rmyHHufVM5IWKcZIK3AJFwSzgE/4dJIiMDw3piPJtx5FT2+h34QlBcWqwc12CRXxbL8MLPKu2ckNtdUYwyGFi9RtqyNxVnKAWGXJquSspdzdcx26+DfqG3W6juKk+8PioY1u+yZOq618IS+aC1TJDngBoVdMHqbM+usILI9RyGePcBKtOrwNW2k0HBnlEUP8KhEYT/ET+E9C19xfBi9YO6iA9jMpKx5GqdtLEfrBTcH5Vy6JQGLRsY6+l6I7lc4E5dqivYHHc+XG15/Niso+pC2wW2hHba1OQyLUl5g4rvdcW/Isz1lGHGKSDU9asD+EIRMtxUfV4TcJGAIs8EDTXbUplK2XZw9+Sprsg15Hmep0VU45vo/FxsvTZKzVJ9jE1V/3U1vuEQCe4qdYg6pKkNKsO5gxDuaSvEh8OP7WyPsJ5j0CgLuci6Edt/RMCrv/LcEzDM8NheYQChFZpyU2scQifyJJD7RypT7Hrc3Zs2aT/62Bh9n5wBKzpAdcxkVm8p8rQx1gvuz1IzMWbLsCzgAk1PRUVENSS5FrF68qDSp6b2OmFk3wYVkCf3oJb1p7Q1jzls0xSfuZFgkLlaD2rOWR1FlAzXUY6sAmq+kexEM8+QwWTYux5CwKI1dQGcvVbQZE85eTvouaowX/ErsSxGTLGh0t8jEL+IeBXFqqryio9xfdKi9KHMcVqwsPPCSPHT0+cCvi9iGlu231VnrcXoUgBFFW7gMUuTo4F/hM1UmfaBj1TL+YklAKcc2DFBOw5WSzA5Myt74O4zEthqFgEQVb8TfyIy29pIsHJAtMunIPaLx5fOPCBpi1hYjYLSpN5IxlvopnKNH2RybUCBw0kSiE2CbI740Qq20FNiBHp94ub15uEkjzgamnITwMoEq24fVYZO64WrfFaaX+7nTcb/CVgYs+lagJunmo9JdWGOToDpUS+guNbGYpAMHzRiqxG5sAl0WfEcoGeuPFyXOPpmqWfoXXLnHtmjESSL60vNCIMV3QgQvEbYeODOmC1YG6uPMiTAneL+Rit45aIjuTFxrlSW7ga3IK9Oly96HpR9Y6/Mu7r4GHuasyFV+9mtdh7ID3d/Kv0ra8V9A6Kl2WIMM3O9aD+z/nPg2rJ35oQ/3HtNLi0UxgI668Lu7yPZmV/9LzvIweEy8t6mYx16t1XmAsU2rE/pETanBkfRFZpixTsE5JER3V8YlKgAlXyKgVvmD+bCr5lHiQeuf+uT+3l/Cv9xcNV+CFFButbNmLBe64YIM+CU8Sef+hs5w3Prt1WrdfW/ArG2NBNrCy5InnGCbYZWbv43J6RFK3uALBDV1jilKV1VdKctJrX3YXlpbKoQMFnHwvqoOZZnifwje2CsZhDtkW+fMaDNWcddqeWqRZR7CnHZ1vFwcWmuknmK1GCjTqkNOp7+CuIt4CFNkPXixScyLOc2jmgfz9OCRFPJ+rMFNN7WLq+8MGCijQpJ8f3seD6Ikg30KO5IiDxgMK34IRrZcUqvigStLnhUu5LiJkfbpilF3d9zSIcCHVJ8TQ6KxpCSyG17QH7piCrnEs+zICDJPf90RK6y46bIOAs0SfsnAc7Dqwb2vaXwD9ZFljuZDa5WD2QrL4IAsbUrav3n+zvOLMAQDxjSkip7HWxsDGnwHR6m9zsf4SHyD/Ah0ziKEO/wi1CIgL34EWY7/HfFQtYkkVyRm19QFxiDRzQjcnwb0DrSbcGl1I21mNRqneJKnkqnjpmpaoPI+6a8e1e9IwnrhbXusXdZlwWuPO5UtTYWmlFb05q/kL8CMRgwnB3CwbHxWO4TSpudlbv0FSp+ep/uWvuqWtyPT8WpDsqTjEZgaokKbZRGe24EeUvNRJwvBSy56MU3Z6xSgw7FZo0u5C/+voMQeIgvOqMc/n1UBMSgUT2VvFofUkxtv6XPH/tF0gpMlMVAAmmXlM5LQOYESg6fkfzWgjt3AoJzPP8gSlS2dk76BU4lhUbqtoS7A0ZN7s2cN32r80H/GNHuaYcCihGe8W6l8mpmDJGRVkxXIXX1oDY/+01BBKPY6pItSDV5/RQ6qoEdEnQFTCvf7ma9LUT4DPBEF9HShJrWCOTdRvXpXZIgKg2yb3QQl0xtA1okRCtLj6qGE/zRQ1OtKa0IGi+TZzzV+PgjOUgyuPoqpKNN7FDnYZp7MEqPuiWG5ubvf8KkokRakEdi45Ahd9AfVX+JG2UYB2DvnfHAsSZElggSBwJdkm+JDYInx7f888mlaI5Va8pxwrWPhbKMV3WsOdI2/KvsoQ/FHuUgZtimgxCtV5eP/Don0EviuzM4OKKOc4bCgPvXk+giV063/lsow55ii3Yt/0Vt7CspSBfQlVg0G958hYlWwoglJpD8fV4EnZjJZQUIJhXZyO9mipGsNoryuxDCTHZvu1iYtYNZnn9CBtep9fq+jl4jp0tnNn1mpPfn01p5T5nTykXp5BjF3Wd+C857hrKLS4Hu+bxKJ1lTZZjL1c/6cZjQElrYyFAqQ/sYYYeapoHy9RD5DKCOQk9jTlIw1FnMOmOlNb4v0kg4jLGYaacBMIVA6YXsHE4yOgBwgsHnOPkl4omT4o3/gZQNTwTZ628+kFNR5yNqPXhGQU/sJPqclgSIUhpptOjiUoME45C1BTGJdVJ4RG0kXa/D3Nikp/UEBMXlhBDds+GkxSGxwxADUfZVRg5iBjAV+H3jiXujh2iOf+X8bfwmegdZWwBsL5TDqnko8PDO4haMxbzbbvouM7syz86GOgUeXgaqY3UIp8JR9oZb7hcBxTOKJ2P+ogowpVfGvetHMyr/FJcu9nb4u8dbmfmuAkh26jc6HHzZIq2cjM5En25eRMmiP+2V5ed5oB5v3gFmItmICgt8p/ZQyWZ6kVigtz3Bgis+JGNRcndmVh63CPqxwvkntwOiYTMkSTZ34RsQvU2hMgMiqz3oGnCOsnYE3WcImsI5xoVyO6Xz5/JR1lpR4XSDt6ZFitHgg4LNPrVsCA6asFnwDxEOF2Kgpxue09YXn2WWeUoSaa13ZaxQVqbHYJkZ4yBvznGcn0QSqA4DjtbBRWk1HDpthsgE39QTqVG+v2xYdiJnRK0lY3kaLKFU6DTH16aa8CkWEujtoBMNfJFwsxAN9Vhae0UxWqThGWzBNIlTYvlEj39LMaArk8bdxjQvOhcKYguwkNHXwEGBL9cLdWofo5JF2b0+xTqARpUeMBPQmdbUjTK4cjCMzsJM56SD6Dgg6KSWm86JI2v0E7qUik5tf17B8ZrsYGjQ+1GgQbJ4DKe1OG0ZLc5y0zdvYwwx7GTIGTqH8NAVbKksCxvxOPpKxdRC64owEbyBO5yh8aULpFa/2G+RaL7zCRMBMc/ewJkb5raNznayaUMfz0/V5QMhIicbRYZNfPLErBxR2was9rGVy6Ug/ruMocxxF0jLXmI3LOQb2Kn5wHsi/BHEZ1McoXSuL3ESKmG1DYT+w6Anl0l4JlMN7U3PWZRsv7Ll425ZGXLIFyBMWRL5NFaTW3hQjiVIpsqG9mVWOZfw+tvCDo0W+rIUVaDB33kcsTfbnBw+N8U0r7jOxm4lOC3jWAnKPHf7NzSjyeqhC8cVWZpHqaOX+eNAx9fLh45oAMzVUvDiwv86xX7AtjkYm3qfa/jwwZKNzz4KMdBpI0Co2Lwp4ON+NzECgJ5QbFd6PgLF2/QaVnq6MbioriNjKxEC+Vm48Tkw0BNpB3cTONb2yDqRXjSCFDYVaG04WfXS0H38HkthH0lfKJkNjn6OaUgpZzjKZKV5xmoY+QVSc9lbIimggqtb2TO8nzOgeYRyXqmQlxtmljXDkRbCFSiM3Tc+zOLTSxPJVx2HXvlMQjRwsdQVV5BZYULRBI4X8C6g9QOmIvybc49tBUxbpUuY+vFKwA6tyDGrq22lbue2wo38/gEafBx1U8OWGA0QqgSxQSCQzC3PC1pnmzLKp/QPRN35BoTQUi9oz11Va5+58IsPQ92GgPlW75cq1c3uK2ZyOO6CfPs0xj6KUzKi9zTg+SvkNBe3WKK1FawgDtXud8pSSNmrcxCOaOrVm1JrApVvTxRfsecJtg4Z9h2+KlzWg9rYv7jFt72LlFs7MDZ4MeZRyQBXb/TLeeS+VZOtn7n0HHYEXqKidfWo2zvpjXq33tEtOcAf1YivGrZypam2fou2qvLsN6lvLp7RWt5uZWAxA5LyNDvXqc6XXIaOyeurFkA5zGVO9Nh0drEIz74bUNu1lTQ3v34vuOaZNfkGyoTsgAqS6uubNMdlL2r6o7qoh814zMPWnelzFlfzGoyA0VnKNTVE2zorfiEtXckTwoLwMCc9uRJd1tFU9H9YfgD8NDeThaYHPnpiCnDo4cKLtv6qOYoD/Tcyn2jDWFafuPL2tRQKTLOY5u5lH8Clj0A8pAMRVBm76/muDDgo2fShTFZCTBQNhrsTs/tMkzLUXHPefjz271p7yd7ejW32GjHmjpaiROXhlcNN4f8K0YidtNW368aqLjC+IOFFKpMMZm9efzbWDKPRjkqgDcUDRrz5DfTF2IU9BhB/Ee1gEenfrQANF2gYrnhA0ZTwHji0yYD+oNDyKN3InxO4VNoZH06IVQr85YFjHiD+ODc5OsTm2CtzqkC4nv/UQ/zAoZZFVIw3o8fr+LNNlcigZ0l7cO/QOGhlg4Dbff7GdFzYbwLHl3R8ZKL/NAxbeoALRRL7hlkSKDftOlszluPN/joZiMfQSVPlArqgttRugqtojHPesDLw2x3xrv9b0XVeSi3ZXONjYTAxrhz2Zn3oSZfBw/NPmJrF1eIJzDUtE6tj+QhGRAsGl54k1H5/+R/0G+hZMe4jxgQp23Giob3A2XsZVA5L3prUfINMvtT/ZvPtqIwp65r2j99fuxbuIc7Xp/0Wia1P2tATqXN4gqAKsXdVRpV6zG5+NOmfPEvOVU8a2gz0EF/CsgXp4h1++6NbQslQJrrO4g6jCWkalFRSdujsXbKY5VhQe3xm88Wyq0X7id5IzL1KZKsFTXlCf9gcxQoKv0Eul/MdfadwYX629GeUtJLlS7OCUZq4VTNT/CWh1f/DPhCI8syhy3oeVCH7V1YMptDsnYHzDiGldlmrYRSZhuQJu0GqBCUl8OL14H3tjSfJkheUvquEykrh68ASUSu8sc5k+qebN+Z2e6xpRr1LtHwW08ChsAaCpyyTsXan1JcdqZQhZ6RTDlU/kYT/Dj+Oa3ic9LEsApFsYD6ZjYenzhTaVNmodJfBFR0yDPzaw2nj26UJco8k5jJd7cQnKZGirkpbawCVfojP27kvX8O7L3FpTxmaX/kSa/AqXIWQzT+hNmcF7cixz9tOlSlH43valOhlMiJ0tZbqzbaonlvR4qTjCjrKutysHDI/rEi6FIvEI7g4qHEPEjReVGyBrpQdWC7A8+kJr2lSmjcOAXahmcmLELyl9h8IGw7RHLWBXhr33w/kG7rdzH99k6F2U+SNO/Mf5nr/W4fOqcVkg8k8y9LYIgrsIUGY3LwT7wd2GhP28n0797mVj6AMXtnfM+8Xm4IGK/Ky/ddXIDn2WZLbEd3dCzEeMHKtTq0XJtMTltyNri5WQQRsoP3KxrlN30M2Nbsk1XNNXo62fJOFpRZcHeM2WOQ/txHptD7xnmzS7fWtaJ0LTESiVdVz4PGEN7QqHe7am35bp2fcjVXPdKQBU5MUvqvW/M+4Mc9gqBJIz9W9ZaMzoRFb59Jg352/7I43eNqRtA2210FQx138MXTW6gIrXuAazxKN8XRZLrUklLQCVRqT15l8FwV4te5kLqOjSMxYbbiO0dzWjmNInle3otIOtBmAsSa/VZ8R6P5ieye6WXiMUVBxriazBxvirAEYyFCK9ITV5HKctu/bxkkFgHtmAuOoQyZNcwkgYWMy4EI3wmCBwZMoqG+/kVgv6RCjHly1yexY4yGwO97RGQiRlYGe5di3tayagZW4sJcmRdlwcMqkbZ3+x+2Xi31JMf3ATm8ni94UfQGUyuTKipsXH8xbvjTjqdMaSmZbsdjyXfXzQuqMSYWKgyRScEC+59I5dbRFUMD+7wuGzcJ+0bAEsBan9cHgsqFazCyLOiDCu4RZ9PQWeW54tMvjHWMoj382cv0bsKL80rhGHFqYKIovss1m/nGVWtkmKBjvBkwqC7qLH69J7hqzEXH3OJ9j3cbfzxMmyUliaKgjRIZgdqEdOZ2WT1oBzeau3UPIsJIw7Vytj/e92ZOwBA6OvVTR2KAqGnJAADoQI0lMYgDeY7/+5GUfJJkubiuNuZLA8top7wTRc3q7L+rjPxgoRrXsvbLRVWww9VDzIzvXHyRcEPvFBcGLVgjPFL3GWOyPe4btnEaYIpF96/ZmVTbl8PZ24wxE5pmToUGRF/nUNbW+4DflrryUIazsQkTRCgSO7JsgKb4lkmNu9tzqJbspwqOOU3Fui9T6Uq7sIfuEN42OlC2+W250Zg05RY837qwzjMfiEyAxwkOW2tEw23Pl0gdRVQ4YR5CsxuWQ0MJFGCWzUYEr0LTv2FXCjQnMSc2H0VDLzTBIcsVLQ21JuHGx5x7wqPkX4vcrkh9r8XNsmknvBnaZPvJxiuH6N3s/OIoDyE2l6bezoqr0XZqS8h74vECfMDv4LCRpus3q3YUT01A+7dmn4HG1klKIsIl7t7hnlv2TS0ANNqVWW6RGPV0kuPHji/k+g7/9R1UGaXk1uCofWNwWFNu7AfbWqyh9KQTnf/cBCtZainiWTdDzugI20cTCz0+VMIcED835Xs3g018Qcc5u61oXjVbdN/PjoiGvUgPhEsyFm1ETMhimwB0doYgrYZU/3+P+/mLEYGhqLJ80dEdIUFVSNMEwpjvbJahDBg1M9PnNHMaJdE+zQ+Ewo7T22rUtAUlIrhpqfkWThhjXoSSVwx9vgbftz7gIeHfmtfYFSRmeNzZW1D6X/CabNNuL2aQzsvK70VMEcrE+ubNSChMK4LWiHRnZ/EQ8LtD1pn9/FdTmI5dwBSzIAzmMtRNDVca0pLuxHQR5U45iwNC17SG/x+0aPaWoZ4jznDNA2jWkm8QSA8oxjVQu/977fD1daN+d8pu1BpN/TOKJMU6A9raqmAvnYAiwSQHXZ5rA9WsocK5MsQmbbu8k01IFaUU4N9mp5jMySxqnE9asvdSxYekRwZOJFzBUYzuipAOIsa9RMYrCFkT1v6UrbZYrgTnLtnw/PzEdv1TQ3c4YpEyQXYNdylfhY8Lx7iixNCdPZCfxt4TdvGtn+zqEc2C1+wka9TxjYe7DZJuPoJH+yfe9iGi2CyxB1xNxWnGMpZTvW2mAmCW8kq0JF7HhBJSIlnPqYNgFwVyUJtXnsFPJs6H+6v4IwxkuXHoHhgi0mYX0VV000bXjeTXFVldHiaIOFbntGs4FNJN8Je0ZaAB52Rds4JSDfC5CBgDb8H5MbKZ+t7b8=</parameters>
</evaluation>
</file>

<file path=customXml/item7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8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9.xml><?xml version="1.0" encoding="utf-8"?>
<designSettings xmlns="http://schema.officeatwork365.com/2015/designSettings">
  <settings>officeatworkDocumentPart:U2FsdGVkX198HtiPmYqFcKtaWM62ep3QlIbdrcC66gWVvs4Zg8XuOI8zIwiKsUDN8jt8Fw836foX46bZirYvooFSdbTRA488VP533Nloo5EyKwpFnSvU7G2Iho+9CS8G5P2EDeKO1cy0VCyte3Rc21Q8CFwMG2NGOgoR+7UgY3YdLc54hBRMdo0qvawyAlDV6VIW40Tgu7f3OpSagX/E+NP7kOjCJcN/Ph+ZqRsthQyHuB4+fWNArN4r02VNJzC9c3SE9tkA+rZ5YJWwIge6620hmjGcOaydc5DTnJLIRgt2mByhkvAyW3cp4Whi9wlADvuxB7Xeu953cG0himNf0mrMMkJrBsC6HWQlKKZIzAaUZAs+lhHuwkHPx1A4j9F7y6zJxQB1fosX1D33CAze6+SYUIrZI+X15WN5sdfn1Pm+7V/X2uXyFYL/J/n15IjVnRlYDkQXFBPJ4H/8xeMXJmxaAqqpPdy7lob3+j5fqWPTQ0Ps1+4911aOIcaWFKxkU200yuju4oaYxw1OisG2xP0Cx13CKKlHZ/qd92zocJSmhrvxk6f2+2+kyFoQe7HEETaaowBbvuBY4w9iMTT/tT3jYdrH/3+awlqrtYxOCF70M/vKj15kmcJJPJlrmbXRvvkVKqx0xq7rJBA+uLmtxEH4sKFnK+LqUyfQ6gcI5dLXvqeHZR5w3qbhZn6I2AItHxHLEDpSjT1oYOFPLVPwC8ilI2qtoQr1bM2rgdQ+s9l+IKSBFDEG9IlNJpBbibO+u1WeMq1pvAPQbHFjm1bDKQcRm67WsbHGkE72xA+NA7kzlkToqfqTugJ3C7wqil86jAwTEWdmPEUV1uc+HwrT4AQ0J1/3phUIFf9NS0EkyrrJNcTJFZ2vgEfvfvw4Uk3Is5ir+DvZODQ+Zh4ECT3PX7gaTb7QRM5Hfn3hbUAnGJyuRU7dz384Wt+jyktrKs7qr7+gOckDKSKvWtm1VUe1ukTE7/g7e4wi3cI4VWumE7pk/JQM3JCeP9wHsg7kCMgque2f6+wR0i0XQX0cuVwh8YrEO/0zb2EVU0zz0SatLXvUTzeSdGYqL0MuEgWivf6aHC51YFXYxxXBBJG/CjyfsOv0bzzxeiUtiZCQPWQZCvhYMlRiAZgwzlMK4YUq+1K15MmcGVcwERZUdOGbRuPnZERbgYmbnLOOFl7vMarFD73GVppwABpFy4bjWkPNCuNCfu5Ngat9CLo1m3qce/BNPpG8RyBp8U2EwXIDWT6vpfl/c8ti4hPnEIRnnwqPvgn64WWaO001+oWiPM/FHZoNnveS+c1H6hhrNI/BDub7Ji61W4GLoh2CrxErcNACPTnuohqB5sxZvKj3gs1LLWnQ3iwZz7ObzZx+XZRodjNlDZmaJHAI0x+UOOhSMXx24k5A3ZEdz/wHqDBPoX2SAE0ZFIxAuFG7MMyPZ9osa6Lax+CygRCZk1w4DIKfdOfrtIpH1m+h50l9+Lil0SD+TG/C7UlK1RdRUHKEYA7R1wCK7yfi991XObkUFwd0BIwTjlz2tr5IzmPDUAVJC1/d53PgzE7l07/Z6zeX+AigIIq48QbH3HrY65HExrmTMF/aZ494qiiIji1rxsekchL608lEq+6X02oGXJ33AfGiwfMxA97AblxFlbG63hIXACZPxnJUFR18iaFxML6W2B81MeTiQh4fyjuoDSi5rJeiszLxMKm0V5utfyRwM7p1GJqwrPuC1922JyGwC7irXBbjwO5SIYG8aPigq7OIUtdrRgchIe2PvJ9daIWBANGwjwsc89onT4e3XRpihH7q/FtBW9Q8WG81T/gcjICjgk6ktCvflJ2mJqo9YcQ1ZcNyg6/WOL8HkDdoriG+bZrFisauO9qIM9OlavEsXR1LKszojSUpQczAhq78opLslv4NuBq0tGmejAEHCyY1ubyBDWOcxch2uXFJjCH6hkckWCkvlQ+4leJ7BCF57GXk6Nfng7qdbAd/NPLU/7dFDdhaCU3HcEvb2WKEu5VM2R89jK7z2cL0wcW3wEUgSyaCa6HFDbwsEGJ+YiBgiIUqPJ4Xwl3/yPIf9l0yVq7MgftBbX8q0/uEeHo9JUYcSYnio/xJxEnz46e+YfuUDHG12qnP8fbs8Z98CYYshdB18/zrprmsApMdBpR1nUP1/6Q7+6I4jv13VFrti3fdZPxRJqSHURfNzJUdq0SMTMouB1/58AW69+1U87phEIKQTaGjzfAsvDp+IUPcu0IgT5GSdtrkLQpOBEOSytGY5jBk619mEMsVvQMYGV+kJ+VeF1SSGFWWedCBLcH5zw3KPn79RFW0mEXoxZ3dX+7hUawyxs8h24t2vsZ1zlaMxQn//mgUdnSs/XSOWWFY1+GEMSjt7LGiZBYXGA/cQebWWQeQp9TcqnWr1cVPzc1xZ01ShU1aso9rofv2eqltMEy+JIP50HuBmt5D7Zl4Ui01Hobv1ujHsso/eOeSXJbSgfNEY8kXH7i8+NOGFtbYIJ9vcDOh1/TtqLAu8bhtyY0vXCyiChUGQ/T1kd7gbxC1kFxDG9k9Xw2Mg07OfD9AH73KnHkBgVNV/skJEnGYTG+yYTsOXUrnn19Py5k22waxqEBvdchsqh/oK77ear8ebblUCHIvbSTprszACm6d4sD+c6Z27Oem5lHJ2Is5w/4nPqluKq/zO9mxrxgariV+3SzNccjtSDqDejdTrEb1fr+DmTnjGBOl74MA4PPyz7SxyYocwRaYZQPGdFeT+f8nmtKeWIF41EE+2Tl6BxeE8WfchTC7tfXwPefPXrLt8Loy/JmHO5jss+LmLQOTXEZpD1ERcKpbi6k1HDhk3WRl1DPdwhKzXj9DjdPTJP47IqxrlKgvRMCiXPLWu5BjKYbhTgZ+URMMqBVUobsZgxajaklij9tgJyR/0LqwQyJr4lZTmu/HcD0zgdPv/jCUF5H0421rSzuJqRMvedKPzO6sD09Hovi0HDbc2747tVuIz8mmu9c2i8qh0s9tYDhuP9cVO5bVFYLGpsxT7dj/Y/9NcMn//zccIQSp4xFbTuTKcLht/FQJ3jaiS9+DulwpEUsrMjhPwg6JSnPHGLUnN4u7IxUIEubU8S03V9vtYZMNpL1g5lW78fM5eoxaTK9ZmmjN34oqT9SAfdIKBzcml5Ory92dEU0btf/VTUCcCRCEo81290d0Xed7YeQKzhvqRHK2GUiv8sNiUmEmpjiEDT+tYGQk2bFywwEAgNKOuHNU3Jxj7iRsVcoE/+fcGiUvh11qNq+ZFaHYpk66d6Se5ywK9pEdyQkkE3Evx8sbKzExVFztNjPvsA25SWaccuf7V9+cOTBUoTgaUvKO6E/XxPlHr3VW2XBI+++tBwkpqCBibBvYTGSolVJ0CgnzSkrMT83A9uABXKJgLfHJc6sI4W2NAI8VMDUvIcwZRYkRqhH9oF5r9rsewZ2EHReUJfAPkc1hhI5fFRsNyJ7JFAn4IrK+RJVj6YXjLcu/m0UF4yjjcd334VnMG8Wvtnd7GfRET0JXOJFa7ZqtRX8yJWs6/wfXg0/BYc18UbRxSgxXyM9FfK70iSm79/5uLtlG/WvGbVflFbug3ZGzDmkYru20L7cUjYvKC0YAV9UN8OGEmeUb3g6Ce1MgYppAN7+fWYCxDO/En4il6S2gOe8Ux0mUdrGm1JTnmJk9mqExK1YUW8AL/9bl1XEOI8kQfx7g4Nv2NBRCTKbB3Qnt59BNFuQwVAQY6+SdM15opednjoRkkJywtdEA2wz2ZJ40bFtzApnsSwkDAO8Ubmb37aYxHXGr2s+PiSZuzea0qTBbvsEAqbV9reXz4hebVQGC002kcX2SbsS87KTYlNPKKZ0P99dIjYESNj5vwA+/Gwb+ek2Rz2A4CjjZJV7dm0M8Pu+kcsfa1PtRak9Un+jMSNGj2ujbKg4Z4bcubCZlltgeZQ4ucUM7i7OeibfRM5Uz8lKIXnX2JCYySWSGFSBo27di9+xdfnludXy6Y6xZYuclZdEtnqnpcNxD/Adr7sePXEHsHLpDWvpc5lrcUPACSPPmNLDNEs70c6SX1E05KRxs8QX+Wm77MYqVOjSkKRlPBj4T3m53cRTXtYjpmUjsppfVUsrFYUQWjS6LGAkeUVG2EoZ4MHpaLppn4s5VfzJKF3fNwg0b/ap81ix8TZR0Ir+X7WZ3RjRYR4tIsBq4RWKnLvfF1sKvbhhcq9phyuwDFI9ROp+A8YG9U88elFIowsDXlon+EDB+QaMoK49qsZoIannWY6BvWAJ+aEVnZWQuro0rAJXTGyOGmxVvvbCJm9hnCkvbPVOofMmZB8oWtcUxcZjWcSyx93dOuK8pcMLrFvFQAeqL/ZMvPfj3snODs5BKi85d/Coo2kGTq6SlbnwJ3vbKATaJRhafbnokmbi3EPleCCtD6uFC0KanJLQ+bA4vT5oYDZaYHFuIdYGPzJtmuF5tAGv+pSAenaQF/8XgyQrnekti1+Q/z3MA2ui8F+O2rPbcgddzKfIZTpyI5uRbrl73Vq0NJH71EhalmMXjK9c1F5h8rCKuTMBLxnHAUgw1baSASQPnYjk4Ze3hmFqW/iuhT1F/GssNF6dNWNjcg9NZucZMc7MvEran9T/moe1ct9w3Mt1NR3UuzHzbm+WzWzWIrVMkA6svsmNWKmJAini9Cb41lVRe+TIC0GexiPgcTFg/nktITcdA3SoD453PzhfWaPFhmbYYJNbFL3joGPL4zGfMD8LR/oJ7jmbC+0h0zN5XdZqp+tNafKsbdW8AVOheY+znBN2VodnUAiSfM47ZQd97DG6kkJrxdoxqbFqGRLxV6MYUPLBrdO2X8LQ4ksv1tx3pQmBh7ylmlk4E94o29pixoBUc0Mz9h4CvcYfcE1b8lgxRnQ8un6Wqeqjv0pRD8pqcDkmjeRSa3AMgoSQ9RL6eSMtd7ZgiGLC3RTMy7okEXoqkr4oHrABhmmjVfh/SCwaGsGnaxjmTb+YZDVAj3IzkMYyfv9OTNqiMYuVZr+LKpeUOdjGkcPV0PUnOEk1WHaRgoae9lJk96lVDk7YTDLGZST5gdigw5zgwFYtmZbYYnKfTlVN291SlNsx8GeVq7QqzpoTq1oNkbgLJ+H2JuRhenMMIJ7/mUD89pFvn4SgqGiZ+0DWShzw0+7YcXNAiiBGqcg1eCXFYonmuMR1PkgEAhN5ty6f3IqiOIrelEriQ+uoZJml5UkaX7bbhw9ZPg4obY6qkL07bgYM/bpNsn6sFciwcEwG87sunNSqd9UE9oIUdY+BqAa6/XxDaAue5IdxyQ7d5rhuqOZGReFLaLSrk3vNMxBRyA8FeeIA5gFFsKuX4yq1xVgsywZwuCSHaZQt7kg6zYKjjjmZdUe1CauL25LShwmq5ph8Rlug+VNIHifp9L3Vf8EJCX0nkYwe8FEBSAZlTTYmafOvKYZs7d1leAC5DRO8arE6putFa0TkndVpG1QBIaUOqHLRGDgiAHkl9jckNR2c305CQo9Eh2lnGwJvyr1IMdSiMCXDiUom0lEEcR47AuK5aigMQ0Bf/V2IrtWl+at4fJKy92R4Fu9m26kdmyzmxzVAmSxI5Zn43Fc/tS9lto6lpg7DKOYdKqANbxNJ8f9nlQf9BkJmV+5yUXdyBfsoLTY31sSMBI/LQCe9q6xxu3wLa9HkujgQC3G+FsWy7VNeyRctC2dR2K1qQrF0jaTXUtd3Y/zms0K6H7R4q9FU+526sITahhz7irZ8Jq7/2ruY2A4C/T33s/Vv50GF6kP0DBjs05I9QrfokuLL4tbwTzH9V89GvmER1Kz2sKpkE8Ztfw20/bmEVwSxmoDOBpbpdm5LX08mYHu+yzJoyBm5VWffjN2CmXNNLlHQxB1igxaC86+I2eXPiLaYx7S1xH1dhcVbN9z6ARcQogzfziMcX+FkCTkmkzn+UGvn7Xo7z2Um/HrzXce1CbGSHhfAoojv3oOqrCDCS5gcCf3ACx+v/e0LcaTLnPiCZwAXr7SvcwmCbZ5i4ifsfQ2ufQ+FXeiW3Y5zfGwhroF7iILbHwisEPP22cUDBrp/tU660F113DGeP3oOuOJizdhk3z66dSjQECDz3WR5X8O3E7z+OhasB5CLxV1LzSOdMQD2V9iwygOmN8Ou5Zo67/Th0lvn4hLIUgt5/7ox8Asc19fF3/epIyU9FdNkvxKpkDAcdyiE/pARTpqZLemmrPx07ixX0AaCjNDDX37deb6dDGJ07YAkzCOMmsktJ2POy5rcocIIVFsIaUeieCdLvbS5Li1II8GS6wT/QHERblejtgLcUVwtjh9zNnLDh55cSW4pibjyyczcE4NSre89XOWSkZ9rMPhz4JxIKM0gLc41FQarUCN3GoDi+lnsCSDkeCgTB0L1Kvt5SncYvNCDh3gw0CeFDuIqZ5wFxeqHBXg/Wr3YD8BiYYiQxfe3bOZXiti9udX2CKqUNLVR6mgjZFcHEeyDyWi2iGRCxGvMNhI2IFicT6OquaxxqvjQ6VSm6TZaOvpkHlqEFrxm/3lT5fMhA7HsrsrKTih0YbrsTpQbw9BrGyVCnSEg5zT4VtrTbsD+o6ZAVcJn3ry0wI+Co1VzV/0o8xxAW3MRKcB5GorQ8IG9ziraDGrhDIgph5KRYaDbnDQpDCRufji8/mQQ8Rf9xL6/fQiUhD1iEF2YYJ/mnyiPZEkVH+65P0o9vax661F5geNXtX4mX6iPewu7NsGnrP84t+GcSINBFsrujpKXYktJ+oWnt1aqsdi+BAMz4ynTDtgPMNYuwYLBzK75MVDIHDsr3VW5GN8rAKTQIh6DXQJ0lHdSglZAtHw0w9xFF5vT+al4oejslvnYZm9sJeZ//vZ1S</settings>
</designSetting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B1F94661-C8E4-44B9-986D-DD22A08E92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1f240-de8e-4ff9-a0af-a3486adea3c6"/>
    <ds:schemaRef ds:uri="3d3b7d61-c3fd-430e-b7c5-9f74ef3e08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F6B0FBB-D13E-4918-976D-793DDDB207D9}">
  <ds:schemaRefs>
    <ds:schemaRef ds:uri="http://schemas.microsoft.com/office/2006/metadata/properties"/>
    <ds:schemaRef ds:uri="http://schemas.microsoft.com/office/infopath/2007/PartnerControls"/>
    <ds:schemaRef ds:uri="fe21f240-de8e-4ff9-a0af-a3486adea3c6"/>
    <ds:schemaRef ds:uri="3d3b7d61-c3fd-430e-b7c5-9f74ef3e0835"/>
  </ds:schemaRefs>
</ds:datastoreItem>
</file>

<file path=customXml/itemProps4.xml><?xml version="1.0" encoding="utf-8"?>
<ds:datastoreItem xmlns:ds="http://schemas.openxmlformats.org/officeDocument/2006/customXml" ds:itemID="{DD4A6939-8405-8C7C-2585-8BCF843B4B83}">
  <ds:schemaRefs>
    <ds:schemaRef ds:uri="http://schema.officeatwork.com/2022/templateReference"/>
  </ds:schemaRefs>
</ds:datastoreItem>
</file>

<file path=customXml/itemProps5.xml><?xml version="1.0" encoding="utf-8"?>
<ds:datastoreItem xmlns:ds="http://schemas.openxmlformats.org/officeDocument/2006/customXml" ds:itemID="{506D5B13-D4EB-4751-AD1B-F29A4526D70C}">
  <ds:schemaRefs>
    <ds:schemaRef ds:uri="http://schema.officeatwork365.com/2015/dataConnections"/>
  </ds:schemaRefs>
</ds:datastoreItem>
</file>

<file path=customXml/itemProps6.xml><?xml version="1.0" encoding="utf-8"?>
<ds:datastoreItem xmlns:ds="http://schemas.openxmlformats.org/officeDocument/2006/customXml" ds:itemID="{DE475A43-05B5-4CB5-B69A-ED261F379476}">
  <ds:schemaRefs>
    <ds:schemaRef ds:uri="http://schema.officeatwork365.com/2015/evaluation"/>
  </ds:schemaRefs>
</ds:datastoreItem>
</file>

<file path=customXml/itemProps7.xml><?xml version="1.0" encoding="utf-8"?>
<ds:datastoreItem xmlns:ds="http://schemas.openxmlformats.org/officeDocument/2006/customXml" ds:itemID="{B015B207-2E71-45A5-8DAF-80510AF974A8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9462FD11-357C-4B6A-9715-4D41433E7672}">
  <ds:schemaRefs>
    <ds:schemaRef ds:uri="http://schemas.microsoft.com/sharepoint/v3/contenttype/forms"/>
  </ds:schemaRefs>
</ds:datastoreItem>
</file>

<file path=customXml/itemProps9.xml><?xml version="1.0" encoding="utf-8"?>
<ds:datastoreItem xmlns:ds="http://schemas.openxmlformats.org/officeDocument/2006/customXml" ds:itemID="{370B0A5D-F9AD-44C9-B03A-298E84B8BF00}">
  <ds:schemaRefs>
    <ds:schemaRef ds:uri="http://schema.officeatwork365.com/2015/designSetting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FHNW_Briefvorlage_A4_mit_Logo_de.dotx</Template>
  <TotalTime>0</TotalTime>
  <Pages>2</Pages>
  <Words>188</Words>
  <Characters>1189</Characters>
  <Application>Microsoft Office Word</Application>
  <DocSecurity>0</DocSecurity>
  <Lines>9</Lines>
  <Paragraphs>2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Company>Fachhochschule Nordwestschweiz</Company>
  <LinksUpToDate>false</LinksUpToDate>
  <CharactersWithSpaces>1375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Fachhochschule Nordwestschweiz FHNW</dc:creator>
  <cp:lastModifiedBy>Emanuele Laurenzi</cp:lastModifiedBy>
  <cp:revision>16</cp:revision>
  <cp:lastPrinted>2021-11-03T07:54:00Z</cp:lastPrinted>
  <dcterms:created xsi:type="dcterms:W3CDTF">2021-05-20T07:36:00Z</dcterms:created>
  <dcterms:modified xsi:type="dcterms:W3CDTF">2025-05-04T17:31:00Z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0x010100EBE96F66295DD440BED485B479361458</vt:lpwstr>
  </property>
  <property fmtid="{D5CDD505-2E9C-101B-9397-08002B2CF9AE}" pid="3" name="MediaServiceImageTags">
    <vt:lpwstr/>
  </property>
</Properties>
</file>