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099300" cy="10234613"/>
  <p:embeddedFontLst>
    <p:embeddedFont>
      <p:font typeface="Tahoma" panose="020B0604030504040204" pitchFamily="34" charset="0"/>
      <p:regular r:id="rId5"/>
      <p:bold r:id="rId6"/>
    </p:embeddedFont>
  </p:embeddedFontLst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7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855" algn="l" defTabSz="9143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026" algn="l" defTabSz="9143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198" algn="l" defTabSz="9143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369" algn="l" defTabSz="914342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FE42"/>
    <a:srgbClr val="FFFFFF"/>
    <a:srgbClr val="FFFFCC"/>
    <a:srgbClr val="B40000"/>
    <a:srgbClr val="808080"/>
    <a:srgbClr val="990000"/>
    <a:srgbClr val="993300"/>
    <a:srgbClr val="C0C0C0"/>
    <a:srgbClr val="F8F8F8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67" autoAdjust="0"/>
    <p:restoredTop sz="77905" autoAdjust="0"/>
  </p:normalViewPr>
  <p:slideViewPr>
    <p:cSldViewPr snapToGrid="0">
      <p:cViewPr varScale="1">
        <p:scale>
          <a:sx n="69" d="100"/>
          <a:sy n="69" d="100"/>
        </p:scale>
        <p:origin x="931" y="62"/>
      </p:cViewPr>
      <p:guideLst>
        <p:guide orient="horz" pos="2382"/>
        <p:guide pos="3368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83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7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7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7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567" tIns="47284" rIns="94567" bIns="4728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2C8FAFF-EE65-4BEF-A3F8-174A3C0665AD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21341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7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34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5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68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85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8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9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8156" y="3206356"/>
            <a:ext cx="8439231" cy="1150938"/>
          </a:xfrm>
        </p:spPr>
        <p:txBody>
          <a:bodyPr anchor="t"/>
          <a:lstStyle>
            <a:lvl1pPr>
              <a:defRPr sz="32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CH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04404" y="4691577"/>
            <a:ext cx="8489121" cy="431800"/>
          </a:xfrm>
        </p:spPr>
        <p:txBody>
          <a:bodyPr/>
          <a:lstStyle>
            <a:lvl1pPr marL="0" indent="0">
              <a:buFont typeface="Arial" charset="0"/>
              <a:buNone/>
              <a:defRPr sz="2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CH" noProof="0" dirty="0" smtClean="0"/>
          </a:p>
        </p:txBody>
      </p:sp>
      <p:graphicFrame>
        <p:nvGraphicFramePr>
          <p:cNvPr id="11" name="Object 1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35560705"/>
              </p:ext>
            </p:extLst>
          </p:nvPr>
        </p:nvGraphicFramePr>
        <p:xfrm>
          <a:off x="12701" y="6417435"/>
          <a:ext cx="447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3" imgW="1333508" imgH="1266798" progId="MS_ClipArt_Gallery.5">
                  <p:embed/>
                </p:oleObj>
              </mc:Choice>
              <mc:Fallback>
                <p:oleObj name="Clip" r:id="rId3" imgW="1333508" imgH="1266798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1" y="6417435"/>
                        <a:ext cx="4476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8"/>
          <p:cNvSpPr txBox="1">
            <a:spLocks noChangeArrowheads="1"/>
          </p:cNvSpPr>
          <p:nvPr userDrawn="1"/>
        </p:nvSpPr>
        <p:spPr bwMode="auto">
          <a:xfrm>
            <a:off x="324001" y="6447683"/>
            <a:ext cx="178573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4" tIns="45718" rIns="91434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sz="1000" dirty="0">
                <a:solidFill>
                  <a:srgbClr val="808080"/>
                </a:solidFill>
              </a:rPr>
              <a:t>Prof. Dr. </a:t>
            </a:r>
            <a:r>
              <a:rPr lang="de-DE" sz="1000" dirty="0" smtClean="0">
                <a:solidFill>
                  <a:srgbClr val="808080"/>
                </a:solidFill>
              </a:rPr>
              <a:t>Knut Hinkelmann</a:t>
            </a:r>
            <a:br>
              <a:rPr lang="de-DE" sz="1000" dirty="0" smtClean="0">
                <a:solidFill>
                  <a:srgbClr val="808080"/>
                </a:solidFill>
              </a:rPr>
            </a:br>
            <a:r>
              <a:rPr lang="de-DE" sz="1000" dirty="0" smtClean="0">
                <a:solidFill>
                  <a:srgbClr val="808080"/>
                </a:solidFill>
              </a:rPr>
              <a:t>knut.hinkelmann@fhnw.ch</a:t>
            </a:r>
            <a:endParaRPr lang="de-DE" sz="1000" dirty="0">
              <a:solidFill>
                <a:srgbClr val="808080"/>
              </a:solidFill>
            </a:endParaRPr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548" y1="31008" x2="2548" y2="31008"/>
                        <a14:foregroundMark x1="17834" y1="61757" x2="17834" y2="61757"/>
                        <a14:foregroundMark x1="21338" y1="61757" x2="21338" y2="61757"/>
                        <a14:foregroundMark x1="24204" y1="61757" x2="24204" y2="61757"/>
                        <a14:foregroundMark x1="24522" y1="59690" x2="24522" y2="59690"/>
                        <a14:foregroundMark x1="30892" y1="61240" x2="30892" y2="61240"/>
                        <a14:foregroundMark x1="41401" y1="61499" x2="41401" y2="61499"/>
                        <a14:foregroundMark x1="45860" y1="61499" x2="45860" y2="61499"/>
                        <a14:foregroundMark x1="51592" y1="61499" x2="51592" y2="61499"/>
                        <a14:foregroundMark x1="62420" y1="62274" x2="62420" y2="62274"/>
                        <a14:foregroundMark x1="65287" y1="61757" x2="65287" y2="61757"/>
                        <a14:foregroundMark x1="68471" y1="62016" x2="68471" y2="62016"/>
                        <a14:foregroundMark x1="79299" y1="61757" x2="79299" y2="61757"/>
                        <a14:foregroundMark x1="99045" y1="42636" x2="99045" y2="42636"/>
                        <a14:foregroundMark x1="52866" y1="80879" x2="52866" y2="80879"/>
                        <a14:foregroundMark x1="56688" y1="77261" x2="56688" y2="77261"/>
                        <a14:foregroundMark x1="56051" y1="79070" x2="56051" y2="79070"/>
                        <a14:foregroundMark x1="47771" y1="79070" x2="47771" y2="79070"/>
                        <a14:foregroundMark x1="42038" y1="78553" x2="42038" y2="78553"/>
                        <a14:foregroundMark x1="48408" y1="81395" x2="48408" y2="81395"/>
                        <a14:foregroundMark x1="34395" y1="61757" x2="34395" y2="61757"/>
                        <a14:foregroundMark x1="9554" y1="73643" x2="9554" y2="73643"/>
                        <a14:foregroundMark x1="11783" y1="75969" x2="11783" y2="75969"/>
                        <a14:foregroundMark x1="11783" y1="75969" x2="11783" y2="75969"/>
                        <a14:foregroundMark x1="7006" y1="70801" x2="7006" y2="70801"/>
                        <a14:foregroundMark x1="7006" y1="70801" x2="7006" y2="70801"/>
                        <a14:foregroundMark x1="2548" y1="55039" x2="2548" y2="55039"/>
                        <a14:foregroundMark x1="2548" y1="55039" x2="2548" y2="55039"/>
                        <a14:foregroundMark x1="2866" y1="24806" x2="2866" y2="24806"/>
                        <a14:foregroundMark x1="2866" y1="24806" x2="2866" y2="24806"/>
                        <a14:foregroundMark x1="98089" y1="21964" x2="98089" y2="21964"/>
                        <a14:foregroundMark x1="98089" y1="21964" x2="98089" y2="21964"/>
                        <a14:foregroundMark x1="57006" y1="1034" x2="57006" y2="1034"/>
                        <a14:foregroundMark x1="57006" y1="1034" x2="57006" y2="1034"/>
                        <a14:foregroundMark x1="45223" y1="63307" x2="45223" y2="63307"/>
                        <a14:foregroundMark x1="21019" y1="1809" x2="21019" y2="1809"/>
                        <a14:foregroundMark x1="21019" y1="1809" x2="21019" y2="1809"/>
                        <a14:foregroundMark x1="52548" y1="79070" x2="52548" y2="790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26" y="339060"/>
            <a:ext cx="1557080" cy="196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952" y="608014"/>
            <a:ext cx="9075997" cy="100806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>
          <a:xfrm>
            <a:off x="598516" y="1862052"/>
            <a:ext cx="8994371" cy="192855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>
          <a:xfrm>
            <a:off x="598517" y="4036179"/>
            <a:ext cx="9010996" cy="2015489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613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068" y="3526372"/>
            <a:ext cx="9129061" cy="1150938"/>
          </a:xfrm>
        </p:spPr>
        <p:txBody>
          <a:bodyPr anchor="ctr"/>
          <a:lstStyle>
            <a:lvl1pPr>
              <a:defRPr sz="33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CH" noProof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999" y="4813405"/>
            <a:ext cx="9155200" cy="431800"/>
          </a:xfrm>
        </p:spPr>
        <p:txBody>
          <a:bodyPr/>
          <a:lstStyle>
            <a:lvl1pPr marL="0" indent="0">
              <a:buFont typeface="Arial" charset="0"/>
              <a:buNone/>
              <a:defRPr sz="2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CH" noProof="0" dirty="0" smtClean="0"/>
          </a:p>
        </p:txBody>
      </p:sp>
      <p:sp>
        <p:nvSpPr>
          <p:cNvPr id="2" name="Textfeld 1"/>
          <p:cNvSpPr txBox="1"/>
          <p:nvPr userDrawn="1"/>
        </p:nvSpPr>
        <p:spPr bwMode="auto">
          <a:xfrm>
            <a:off x="8158700" y="34145"/>
            <a:ext cx="67165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>
            <a:spAutoFit/>
          </a:bodyPr>
          <a:lstStyle/>
          <a:p>
            <a:r>
              <a:rPr lang="de-CH" sz="1100" dirty="0" err="1" smtClean="0">
                <a:solidFill>
                  <a:srgbClr val="808080"/>
                </a:solidFill>
              </a:rPr>
              <a:t>member</a:t>
            </a:r>
            <a:r>
              <a:rPr lang="de-CH" sz="1100" baseline="0" dirty="0" smtClean="0">
                <a:solidFill>
                  <a:srgbClr val="808080"/>
                </a:solidFill>
              </a:rPr>
              <a:t> </a:t>
            </a:r>
            <a:r>
              <a:rPr lang="de-CH" sz="1100" baseline="0" dirty="0" err="1" smtClean="0">
                <a:solidFill>
                  <a:srgbClr val="808080"/>
                </a:solidFill>
              </a:rPr>
              <a:t>of</a:t>
            </a:r>
            <a:endParaRPr lang="de-CH" sz="1100" dirty="0" smtClean="0">
              <a:solidFill>
                <a:srgbClr val="808080"/>
              </a:solidFill>
            </a:endParaRPr>
          </a:p>
        </p:txBody>
      </p:sp>
      <p:graphicFrame>
        <p:nvGraphicFramePr>
          <p:cNvPr id="12" name="Object 1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879656217"/>
              </p:ext>
            </p:extLst>
          </p:nvPr>
        </p:nvGraphicFramePr>
        <p:xfrm>
          <a:off x="12701" y="6417435"/>
          <a:ext cx="447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Clip" r:id="rId3" imgW="1333508" imgH="1266798" progId="MS_ClipArt_Gallery.5">
                  <p:embed/>
                </p:oleObj>
              </mc:Choice>
              <mc:Fallback>
                <p:oleObj name="Clip" r:id="rId3" imgW="1333508" imgH="1266798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1" y="6417435"/>
                        <a:ext cx="4476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Grafik 9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548" y1="31008" x2="2548" y2="31008"/>
                        <a14:foregroundMark x1="17834" y1="61757" x2="17834" y2="61757"/>
                        <a14:foregroundMark x1="21338" y1="61757" x2="21338" y2="61757"/>
                        <a14:foregroundMark x1="24204" y1="61757" x2="24204" y2="61757"/>
                        <a14:foregroundMark x1="24522" y1="59690" x2="24522" y2="59690"/>
                        <a14:foregroundMark x1="30892" y1="61240" x2="30892" y2="61240"/>
                        <a14:foregroundMark x1="41401" y1="61499" x2="41401" y2="61499"/>
                        <a14:foregroundMark x1="45860" y1="61499" x2="45860" y2="61499"/>
                        <a14:foregroundMark x1="51592" y1="61499" x2="51592" y2="61499"/>
                        <a14:foregroundMark x1="62420" y1="62274" x2="62420" y2="62274"/>
                        <a14:foregroundMark x1="65287" y1="61757" x2="65287" y2="61757"/>
                        <a14:foregroundMark x1="68471" y1="62016" x2="68471" y2="62016"/>
                        <a14:foregroundMark x1="79299" y1="61757" x2="79299" y2="61757"/>
                        <a14:foregroundMark x1="99045" y1="42636" x2="99045" y2="42636"/>
                        <a14:foregroundMark x1="52866" y1="80879" x2="52866" y2="80879"/>
                        <a14:foregroundMark x1="56688" y1="77261" x2="56688" y2="77261"/>
                        <a14:foregroundMark x1="56051" y1="79070" x2="56051" y2="79070"/>
                        <a14:foregroundMark x1="47771" y1="79070" x2="47771" y2="79070"/>
                        <a14:foregroundMark x1="42038" y1="78553" x2="42038" y2="78553"/>
                        <a14:foregroundMark x1="48408" y1="81395" x2="48408" y2="81395"/>
                        <a14:foregroundMark x1="34395" y1="61757" x2="34395" y2="61757"/>
                        <a14:foregroundMark x1="9554" y1="73643" x2="9554" y2="73643"/>
                        <a14:foregroundMark x1="11783" y1="75969" x2="11783" y2="75969"/>
                        <a14:foregroundMark x1="11783" y1="75969" x2="11783" y2="75969"/>
                        <a14:foregroundMark x1="7006" y1="70801" x2="7006" y2="70801"/>
                        <a14:foregroundMark x1="7006" y1="70801" x2="7006" y2="70801"/>
                        <a14:foregroundMark x1="2548" y1="55039" x2="2548" y2="55039"/>
                        <a14:foregroundMark x1="2548" y1="55039" x2="2548" y2="55039"/>
                        <a14:foregroundMark x1="2866" y1="24806" x2="2866" y2="24806"/>
                        <a14:foregroundMark x1="2866" y1="24806" x2="2866" y2="24806"/>
                        <a14:foregroundMark x1="98089" y1="21964" x2="98089" y2="21964"/>
                        <a14:foregroundMark x1="98089" y1="21964" x2="98089" y2="21964"/>
                        <a14:foregroundMark x1="57006" y1="1034" x2="57006" y2="1034"/>
                        <a14:foregroundMark x1="57006" y1="1034" x2="57006" y2="1034"/>
                        <a14:foregroundMark x1="45223" y1="63307" x2="45223" y2="63307"/>
                        <a14:foregroundMark x1="21019" y1="1809" x2="21019" y2="1809"/>
                        <a14:foregroundMark x1="21019" y1="1809" x2="21019" y2="1809"/>
                        <a14:foregroundMark x1="52548" y1="79070" x2="52548" y2="790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65" y="89678"/>
            <a:ext cx="578957" cy="729719"/>
          </a:xfrm>
          <a:prstGeom prst="rect">
            <a:avLst/>
          </a:prstGeom>
        </p:spPr>
      </p:pic>
      <p:sp>
        <p:nvSpPr>
          <p:cNvPr id="14" name="Text Box 18"/>
          <p:cNvSpPr txBox="1">
            <a:spLocks noChangeArrowheads="1"/>
          </p:cNvSpPr>
          <p:nvPr userDrawn="1"/>
        </p:nvSpPr>
        <p:spPr bwMode="auto">
          <a:xfrm>
            <a:off x="324001" y="6447683"/>
            <a:ext cx="178573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4" tIns="45718" rIns="91434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sz="1000" dirty="0">
                <a:solidFill>
                  <a:srgbClr val="808080"/>
                </a:solidFill>
              </a:rPr>
              <a:t>Prof. Dr. </a:t>
            </a:r>
            <a:r>
              <a:rPr lang="de-DE" sz="1000" dirty="0" smtClean="0">
                <a:solidFill>
                  <a:srgbClr val="808080"/>
                </a:solidFill>
              </a:rPr>
              <a:t>Knut Hinkelmann</a:t>
            </a:r>
            <a:br>
              <a:rPr lang="de-DE" sz="1000" dirty="0" smtClean="0">
                <a:solidFill>
                  <a:srgbClr val="808080"/>
                </a:solidFill>
              </a:rPr>
            </a:br>
            <a:r>
              <a:rPr lang="de-DE" sz="1000" dirty="0" smtClean="0">
                <a:solidFill>
                  <a:srgbClr val="808080"/>
                </a:solidFill>
              </a:rPr>
              <a:t>knut.hinkelmann@fhnw.ch</a:t>
            </a:r>
            <a:endParaRPr lang="de-DE" sz="10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18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961" y="1785938"/>
            <a:ext cx="8924175" cy="458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8556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961" y="1785938"/>
            <a:ext cx="8924175" cy="45847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7223377" y="35936"/>
            <a:ext cx="2064327" cy="42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969" tIns="41985" rIns="83969" bIns="4198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en-US" sz="1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Information and Knowledge</a:t>
            </a:r>
            <a:br>
              <a:rPr lang="en-US" sz="1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</a:br>
            <a:r>
              <a:rPr lang="en-US" sz="11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Management Research Group</a:t>
            </a:r>
            <a:endParaRPr lang="de-CH" sz="11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451" y1="35664" x2="8451" y2="35664"/>
                        <a14:foregroundMark x1="10563" y1="25175" x2="10563" y2="25175"/>
                        <a14:foregroundMark x1="2817" y1="11189" x2="7746" y2="580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303" y="35935"/>
            <a:ext cx="517891" cy="51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90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3125" y="3625023"/>
            <a:ext cx="8420100" cy="1362075"/>
          </a:xfrm>
        </p:spPr>
        <p:txBody>
          <a:bodyPr/>
          <a:lstStyle>
            <a:lvl1pPr algn="l">
              <a:defRPr sz="37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9629" y="5075583"/>
            <a:ext cx="8420100" cy="1252882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171" indent="0">
              <a:buNone/>
              <a:defRPr sz="1800"/>
            </a:lvl2pPr>
            <a:lvl3pPr marL="914342" indent="0">
              <a:buNone/>
              <a:defRPr sz="1600"/>
            </a:lvl3pPr>
            <a:lvl4pPr marL="1371513" indent="0">
              <a:buNone/>
              <a:defRPr sz="1400"/>
            </a:lvl4pPr>
            <a:lvl5pPr marL="1828684" indent="0">
              <a:buNone/>
              <a:defRPr sz="1400"/>
            </a:lvl5pPr>
            <a:lvl6pPr marL="2285855" indent="0">
              <a:buNone/>
              <a:defRPr sz="1400"/>
            </a:lvl6pPr>
            <a:lvl7pPr marL="2743026" indent="0">
              <a:buNone/>
              <a:defRPr sz="1400"/>
            </a:lvl7pPr>
            <a:lvl8pPr marL="3200198" indent="0">
              <a:buNone/>
              <a:defRPr sz="1400"/>
            </a:lvl8pPr>
            <a:lvl9pPr marL="365736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5766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265" y="608014"/>
            <a:ext cx="8902932" cy="1008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9119" y="1785938"/>
            <a:ext cx="4346367" cy="45847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83897" y="1785938"/>
            <a:ext cx="4392612" cy="45847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96513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4357" y="607220"/>
            <a:ext cx="8896349" cy="1005449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lang="de-CH" dirty="0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3489" y="1801120"/>
            <a:ext cx="437673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3489" y="2440882"/>
            <a:ext cx="437673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90565" y="1801120"/>
            <a:ext cx="437832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171" indent="0">
              <a:buNone/>
              <a:defRPr sz="2000" b="1"/>
            </a:lvl2pPr>
            <a:lvl3pPr marL="914342" indent="0">
              <a:buNone/>
              <a:defRPr sz="1800" b="1"/>
            </a:lvl3pPr>
            <a:lvl4pPr marL="1371513" indent="0">
              <a:buNone/>
              <a:defRPr sz="1600" b="1"/>
            </a:lvl4pPr>
            <a:lvl5pPr marL="1828684" indent="0">
              <a:buNone/>
              <a:defRPr sz="1600" b="1"/>
            </a:lvl5pPr>
            <a:lvl6pPr marL="2285855" indent="0">
              <a:buNone/>
              <a:defRPr sz="1600" b="1"/>
            </a:lvl6pPr>
            <a:lvl7pPr marL="2743026" indent="0">
              <a:buNone/>
              <a:defRPr sz="1600" b="1"/>
            </a:lvl7pPr>
            <a:lvl8pPr marL="3200198" indent="0">
              <a:buNone/>
              <a:defRPr sz="1600" b="1"/>
            </a:lvl8pPr>
            <a:lvl9pPr marL="365736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90565" y="2440882"/>
            <a:ext cx="437832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619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6955" y="608014"/>
            <a:ext cx="9075996" cy="10080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471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3163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5648" y="430787"/>
            <a:ext cx="8847116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892" y="1785938"/>
            <a:ext cx="8853054" cy="458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16151" y="6656456"/>
            <a:ext cx="56165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0" rIns="91434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000" smtClean="0">
                <a:solidFill>
                  <a:srgbClr val="808080"/>
                </a:solidFill>
                <a:latin typeface="Tahoma" charset="0"/>
              </a:defRPr>
            </a:lvl1pPr>
          </a:lstStyle>
          <a:p>
            <a:pPr>
              <a:defRPr/>
            </a:pPr>
            <a:r>
              <a:rPr lang="de-CH" smtClean="0"/>
              <a:t>Enterprise Architecture Frameworks</a:t>
            </a:r>
            <a:endParaRPr lang="de-CH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04289" y="6597650"/>
            <a:ext cx="10017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‹#›</a:t>
            </a:fld>
            <a:endParaRPr lang="de-CH"/>
          </a:p>
        </p:txBody>
      </p:sp>
      <p:graphicFrame>
        <p:nvGraphicFramePr>
          <p:cNvPr id="103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188011"/>
              </p:ext>
            </p:extLst>
          </p:nvPr>
        </p:nvGraphicFramePr>
        <p:xfrm>
          <a:off x="12701" y="6417435"/>
          <a:ext cx="4476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Clip" r:id="rId13" imgW="1333508" imgH="1266798" progId="MS_ClipArt_Gallery.5">
                  <p:embed/>
                </p:oleObj>
              </mc:Choice>
              <mc:Fallback>
                <p:oleObj name="Clip" r:id="rId13" imgW="1333508" imgH="1266798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1" y="6417435"/>
                        <a:ext cx="4476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8"/>
          <p:cNvSpPr txBox="1">
            <a:spLocks noChangeArrowheads="1"/>
          </p:cNvSpPr>
          <p:nvPr/>
        </p:nvSpPr>
        <p:spPr bwMode="auto">
          <a:xfrm>
            <a:off x="324001" y="6447683"/>
            <a:ext cx="178573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4" tIns="45718" rIns="91434" bIns="457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sz="1000" dirty="0">
                <a:solidFill>
                  <a:srgbClr val="808080"/>
                </a:solidFill>
              </a:rPr>
              <a:t>Prof. Dr. </a:t>
            </a:r>
            <a:r>
              <a:rPr lang="de-DE" sz="1000" dirty="0" smtClean="0">
                <a:solidFill>
                  <a:srgbClr val="808080"/>
                </a:solidFill>
              </a:rPr>
              <a:t>Knut Hinkelmann</a:t>
            </a:r>
            <a:br>
              <a:rPr lang="de-DE" sz="1000" dirty="0" smtClean="0">
                <a:solidFill>
                  <a:srgbClr val="808080"/>
                </a:solidFill>
              </a:rPr>
            </a:br>
            <a:r>
              <a:rPr lang="de-DE" sz="1000" dirty="0" smtClean="0">
                <a:solidFill>
                  <a:srgbClr val="808080"/>
                </a:solidFill>
              </a:rPr>
              <a:t>knut.hinkelmann@fhnw.ch</a:t>
            </a:r>
            <a:endParaRPr lang="de-DE" sz="1000" dirty="0">
              <a:solidFill>
                <a:srgbClr val="808080"/>
              </a:solidFill>
            </a:endParaRPr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18385" y="57969"/>
            <a:ext cx="636750" cy="754798"/>
            <a:chOff x="394943" y="-273329"/>
            <a:chExt cx="1368769" cy="1622527"/>
          </a:xfrm>
        </p:grpSpPr>
        <p:pic>
          <p:nvPicPr>
            <p:cNvPr id="14" name="Grafik 13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436" y="-273329"/>
              <a:ext cx="1239780" cy="1562622"/>
            </a:xfrm>
            <a:prstGeom prst="rect">
              <a:avLst/>
            </a:prstGeom>
          </p:spPr>
        </p:pic>
        <p:sp>
          <p:nvSpPr>
            <p:cNvPr id="7" name="Freihandform 6"/>
            <p:cNvSpPr/>
            <p:nvPr userDrawn="1"/>
          </p:nvSpPr>
          <p:spPr>
            <a:xfrm>
              <a:off x="1063351" y="624659"/>
              <a:ext cx="700361" cy="724539"/>
            </a:xfrm>
            <a:custGeom>
              <a:avLst/>
              <a:gdLst>
                <a:gd name="connsiteX0" fmla="*/ 639536 w 682559"/>
                <a:gd name="connsiteY0" fmla="*/ 15644 h 715345"/>
                <a:gd name="connsiteX1" fmla="*/ 570480 w 682559"/>
                <a:gd name="connsiteY1" fmla="*/ 215669 h 715345"/>
                <a:gd name="connsiteX2" fmla="*/ 472849 w 682559"/>
                <a:gd name="connsiteY2" fmla="*/ 370451 h 715345"/>
                <a:gd name="connsiteX3" fmla="*/ 322830 w 682559"/>
                <a:gd name="connsiteY3" fmla="*/ 501419 h 715345"/>
                <a:gd name="connsiteX4" fmla="*/ 177574 w 682559"/>
                <a:gd name="connsiteY4" fmla="*/ 596669 h 715345"/>
                <a:gd name="connsiteX5" fmla="*/ 18030 w 682559"/>
                <a:gd name="connsiteY5" fmla="*/ 663344 h 715345"/>
                <a:gd name="connsiteX6" fmla="*/ 632393 w 682559"/>
                <a:gd name="connsiteY6" fmla="*/ 665726 h 715345"/>
                <a:gd name="connsiteX7" fmla="*/ 639536 w 682559"/>
                <a:gd name="connsiteY7" fmla="*/ 15644 h 715345"/>
                <a:gd name="connsiteX0" fmla="*/ 639536 w 658424"/>
                <a:gd name="connsiteY0" fmla="*/ 12331 h 674241"/>
                <a:gd name="connsiteX1" fmla="*/ 570480 w 658424"/>
                <a:gd name="connsiteY1" fmla="*/ 212356 h 674241"/>
                <a:gd name="connsiteX2" fmla="*/ 472849 w 658424"/>
                <a:gd name="connsiteY2" fmla="*/ 367138 h 674241"/>
                <a:gd name="connsiteX3" fmla="*/ 322830 w 658424"/>
                <a:gd name="connsiteY3" fmla="*/ 498106 h 674241"/>
                <a:gd name="connsiteX4" fmla="*/ 177574 w 658424"/>
                <a:gd name="connsiteY4" fmla="*/ 593356 h 674241"/>
                <a:gd name="connsiteX5" fmla="*/ 18030 w 658424"/>
                <a:gd name="connsiteY5" fmla="*/ 660031 h 674241"/>
                <a:gd name="connsiteX6" fmla="*/ 596674 w 658424"/>
                <a:gd name="connsiteY6" fmla="*/ 598120 h 674241"/>
                <a:gd name="connsiteX7" fmla="*/ 639536 w 658424"/>
                <a:gd name="connsiteY7" fmla="*/ 12331 h 674241"/>
                <a:gd name="connsiteX0" fmla="*/ 639536 w 639911"/>
                <a:gd name="connsiteY0" fmla="*/ 12331 h 666135"/>
                <a:gd name="connsiteX1" fmla="*/ 570480 w 639911"/>
                <a:gd name="connsiteY1" fmla="*/ 212356 h 666135"/>
                <a:gd name="connsiteX2" fmla="*/ 472849 w 639911"/>
                <a:gd name="connsiteY2" fmla="*/ 367138 h 666135"/>
                <a:gd name="connsiteX3" fmla="*/ 322830 w 639911"/>
                <a:gd name="connsiteY3" fmla="*/ 498106 h 666135"/>
                <a:gd name="connsiteX4" fmla="*/ 177574 w 639911"/>
                <a:gd name="connsiteY4" fmla="*/ 593356 h 666135"/>
                <a:gd name="connsiteX5" fmla="*/ 18030 w 639911"/>
                <a:gd name="connsiteY5" fmla="*/ 660031 h 666135"/>
                <a:gd name="connsiteX6" fmla="*/ 596674 w 639911"/>
                <a:gd name="connsiteY6" fmla="*/ 598120 h 666135"/>
                <a:gd name="connsiteX7" fmla="*/ 639536 w 639911"/>
                <a:gd name="connsiteY7" fmla="*/ 12331 h 666135"/>
                <a:gd name="connsiteX0" fmla="*/ 639536 w 639837"/>
                <a:gd name="connsiteY0" fmla="*/ 12331 h 666599"/>
                <a:gd name="connsiteX1" fmla="*/ 570480 w 639837"/>
                <a:gd name="connsiteY1" fmla="*/ 212356 h 666599"/>
                <a:gd name="connsiteX2" fmla="*/ 472849 w 639837"/>
                <a:gd name="connsiteY2" fmla="*/ 367138 h 666599"/>
                <a:gd name="connsiteX3" fmla="*/ 322830 w 639837"/>
                <a:gd name="connsiteY3" fmla="*/ 498106 h 666599"/>
                <a:gd name="connsiteX4" fmla="*/ 177574 w 639837"/>
                <a:gd name="connsiteY4" fmla="*/ 593356 h 666599"/>
                <a:gd name="connsiteX5" fmla="*/ 18030 w 639837"/>
                <a:gd name="connsiteY5" fmla="*/ 660031 h 666599"/>
                <a:gd name="connsiteX6" fmla="*/ 596674 w 639837"/>
                <a:gd name="connsiteY6" fmla="*/ 598120 h 666599"/>
                <a:gd name="connsiteX7" fmla="*/ 639536 w 639837"/>
                <a:gd name="connsiteY7" fmla="*/ 12331 h 666599"/>
                <a:gd name="connsiteX0" fmla="*/ 639536 w 640030"/>
                <a:gd name="connsiteY0" fmla="*/ 12331 h 666135"/>
                <a:gd name="connsiteX1" fmla="*/ 570480 w 640030"/>
                <a:gd name="connsiteY1" fmla="*/ 212356 h 666135"/>
                <a:gd name="connsiteX2" fmla="*/ 472849 w 640030"/>
                <a:gd name="connsiteY2" fmla="*/ 367138 h 666135"/>
                <a:gd name="connsiteX3" fmla="*/ 322830 w 640030"/>
                <a:gd name="connsiteY3" fmla="*/ 498106 h 666135"/>
                <a:gd name="connsiteX4" fmla="*/ 177574 w 640030"/>
                <a:gd name="connsiteY4" fmla="*/ 593356 h 666135"/>
                <a:gd name="connsiteX5" fmla="*/ 18030 w 640030"/>
                <a:gd name="connsiteY5" fmla="*/ 660031 h 666135"/>
                <a:gd name="connsiteX6" fmla="*/ 596674 w 640030"/>
                <a:gd name="connsiteY6" fmla="*/ 598120 h 666135"/>
                <a:gd name="connsiteX7" fmla="*/ 639536 w 640030"/>
                <a:gd name="connsiteY7" fmla="*/ 12331 h 666135"/>
                <a:gd name="connsiteX0" fmla="*/ 639536 w 659203"/>
                <a:gd name="connsiteY0" fmla="*/ 15897 h 705317"/>
                <a:gd name="connsiteX1" fmla="*/ 570480 w 659203"/>
                <a:gd name="connsiteY1" fmla="*/ 215922 h 705317"/>
                <a:gd name="connsiteX2" fmla="*/ 472849 w 659203"/>
                <a:gd name="connsiteY2" fmla="*/ 370704 h 705317"/>
                <a:gd name="connsiteX3" fmla="*/ 322830 w 659203"/>
                <a:gd name="connsiteY3" fmla="*/ 501672 h 705317"/>
                <a:gd name="connsiteX4" fmla="*/ 177574 w 659203"/>
                <a:gd name="connsiteY4" fmla="*/ 596922 h 705317"/>
                <a:gd name="connsiteX5" fmla="*/ 18030 w 659203"/>
                <a:gd name="connsiteY5" fmla="*/ 663597 h 705317"/>
                <a:gd name="connsiteX6" fmla="*/ 649061 w 659203"/>
                <a:gd name="connsiteY6" fmla="*/ 670742 h 705317"/>
                <a:gd name="connsiteX7" fmla="*/ 639536 w 659203"/>
                <a:gd name="connsiteY7" fmla="*/ 15897 h 705317"/>
                <a:gd name="connsiteX0" fmla="*/ 644005 w 700361"/>
                <a:gd name="connsiteY0" fmla="*/ 15897 h 724539"/>
                <a:gd name="connsiteX1" fmla="*/ 574949 w 700361"/>
                <a:gd name="connsiteY1" fmla="*/ 215922 h 724539"/>
                <a:gd name="connsiteX2" fmla="*/ 477318 w 700361"/>
                <a:gd name="connsiteY2" fmla="*/ 370704 h 724539"/>
                <a:gd name="connsiteX3" fmla="*/ 327299 w 700361"/>
                <a:gd name="connsiteY3" fmla="*/ 501672 h 724539"/>
                <a:gd name="connsiteX4" fmla="*/ 182043 w 700361"/>
                <a:gd name="connsiteY4" fmla="*/ 596922 h 724539"/>
                <a:gd name="connsiteX5" fmla="*/ 17737 w 700361"/>
                <a:gd name="connsiteY5" fmla="*/ 677884 h 724539"/>
                <a:gd name="connsiteX6" fmla="*/ 653530 w 700361"/>
                <a:gd name="connsiteY6" fmla="*/ 670742 h 724539"/>
                <a:gd name="connsiteX7" fmla="*/ 644005 w 700361"/>
                <a:gd name="connsiteY7" fmla="*/ 15897 h 724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0361" h="724539">
                  <a:moveTo>
                    <a:pt x="644005" y="15897"/>
                  </a:moveTo>
                  <a:cubicBezTo>
                    <a:pt x="630908" y="-59906"/>
                    <a:pt x="602730" y="156788"/>
                    <a:pt x="574949" y="215922"/>
                  </a:cubicBezTo>
                  <a:cubicBezTo>
                    <a:pt x="547168" y="275056"/>
                    <a:pt x="518593" y="323079"/>
                    <a:pt x="477318" y="370704"/>
                  </a:cubicBezTo>
                  <a:cubicBezTo>
                    <a:pt x="436043" y="418329"/>
                    <a:pt x="376511" y="463969"/>
                    <a:pt x="327299" y="501672"/>
                  </a:cubicBezTo>
                  <a:cubicBezTo>
                    <a:pt x="278087" y="539375"/>
                    <a:pt x="233637" y="567553"/>
                    <a:pt x="182043" y="596922"/>
                  </a:cubicBezTo>
                  <a:cubicBezTo>
                    <a:pt x="130449" y="626291"/>
                    <a:pt x="-58066" y="666374"/>
                    <a:pt x="17737" y="677884"/>
                  </a:cubicBezTo>
                  <a:cubicBezTo>
                    <a:pt x="93540" y="689394"/>
                    <a:pt x="549152" y="781073"/>
                    <a:pt x="653530" y="670742"/>
                  </a:cubicBezTo>
                  <a:cubicBezTo>
                    <a:pt x="757908" y="560411"/>
                    <a:pt x="657102" y="91700"/>
                    <a:pt x="644005" y="1589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8" name="Freihandform 17"/>
            <p:cNvSpPr/>
            <p:nvPr userDrawn="1"/>
          </p:nvSpPr>
          <p:spPr>
            <a:xfrm flipH="1">
              <a:off x="394943" y="616727"/>
              <a:ext cx="700361" cy="726417"/>
            </a:xfrm>
            <a:custGeom>
              <a:avLst/>
              <a:gdLst>
                <a:gd name="connsiteX0" fmla="*/ 639536 w 682559"/>
                <a:gd name="connsiteY0" fmla="*/ 15644 h 715345"/>
                <a:gd name="connsiteX1" fmla="*/ 570480 w 682559"/>
                <a:gd name="connsiteY1" fmla="*/ 215669 h 715345"/>
                <a:gd name="connsiteX2" fmla="*/ 472849 w 682559"/>
                <a:gd name="connsiteY2" fmla="*/ 370451 h 715345"/>
                <a:gd name="connsiteX3" fmla="*/ 322830 w 682559"/>
                <a:gd name="connsiteY3" fmla="*/ 501419 h 715345"/>
                <a:gd name="connsiteX4" fmla="*/ 177574 w 682559"/>
                <a:gd name="connsiteY4" fmla="*/ 596669 h 715345"/>
                <a:gd name="connsiteX5" fmla="*/ 18030 w 682559"/>
                <a:gd name="connsiteY5" fmla="*/ 663344 h 715345"/>
                <a:gd name="connsiteX6" fmla="*/ 632393 w 682559"/>
                <a:gd name="connsiteY6" fmla="*/ 665726 h 715345"/>
                <a:gd name="connsiteX7" fmla="*/ 639536 w 682559"/>
                <a:gd name="connsiteY7" fmla="*/ 15644 h 715345"/>
                <a:gd name="connsiteX0" fmla="*/ 639536 w 658424"/>
                <a:gd name="connsiteY0" fmla="*/ 12331 h 674241"/>
                <a:gd name="connsiteX1" fmla="*/ 570480 w 658424"/>
                <a:gd name="connsiteY1" fmla="*/ 212356 h 674241"/>
                <a:gd name="connsiteX2" fmla="*/ 472849 w 658424"/>
                <a:gd name="connsiteY2" fmla="*/ 367138 h 674241"/>
                <a:gd name="connsiteX3" fmla="*/ 322830 w 658424"/>
                <a:gd name="connsiteY3" fmla="*/ 498106 h 674241"/>
                <a:gd name="connsiteX4" fmla="*/ 177574 w 658424"/>
                <a:gd name="connsiteY4" fmla="*/ 593356 h 674241"/>
                <a:gd name="connsiteX5" fmla="*/ 18030 w 658424"/>
                <a:gd name="connsiteY5" fmla="*/ 660031 h 674241"/>
                <a:gd name="connsiteX6" fmla="*/ 596674 w 658424"/>
                <a:gd name="connsiteY6" fmla="*/ 598120 h 674241"/>
                <a:gd name="connsiteX7" fmla="*/ 639536 w 658424"/>
                <a:gd name="connsiteY7" fmla="*/ 12331 h 674241"/>
                <a:gd name="connsiteX0" fmla="*/ 639536 w 639911"/>
                <a:gd name="connsiteY0" fmla="*/ 12331 h 666135"/>
                <a:gd name="connsiteX1" fmla="*/ 570480 w 639911"/>
                <a:gd name="connsiteY1" fmla="*/ 212356 h 666135"/>
                <a:gd name="connsiteX2" fmla="*/ 472849 w 639911"/>
                <a:gd name="connsiteY2" fmla="*/ 367138 h 666135"/>
                <a:gd name="connsiteX3" fmla="*/ 322830 w 639911"/>
                <a:gd name="connsiteY3" fmla="*/ 498106 h 666135"/>
                <a:gd name="connsiteX4" fmla="*/ 177574 w 639911"/>
                <a:gd name="connsiteY4" fmla="*/ 593356 h 666135"/>
                <a:gd name="connsiteX5" fmla="*/ 18030 w 639911"/>
                <a:gd name="connsiteY5" fmla="*/ 660031 h 666135"/>
                <a:gd name="connsiteX6" fmla="*/ 596674 w 639911"/>
                <a:gd name="connsiteY6" fmla="*/ 598120 h 666135"/>
                <a:gd name="connsiteX7" fmla="*/ 639536 w 639911"/>
                <a:gd name="connsiteY7" fmla="*/ 12331 h 666135"/>
                <a:gd name="connsiteX0" fmla="*/ 639536 w 639837"/>
                <a:gd name="connsiteY0" fmla="*/ 12331 h 666599"/>
                <a:gd name="connsiteX1" fmla="*/ 570480 w 639837"/>
                <a:gd name="connsiteY1" fmla="*/ 212356 h 666599"/>
                <a:gd name="connsiteX2" fmla="*/ 472849 w 639837"/>
                <a:gd name="connsiteY2" fmla="*/ 367138 h 666599"/>
                <a:gd name="connsiteX3" fmla="*/ 322830 w 639837"/>
                <a:gd name="connsiteY3" fmla="*/ 498106 h 666599"/>
                <a:gd name="connsiteX4" fmla="*/ 177574 w 639837"/>
                <a:gd name="connsiteY4" fmla="*/ 593356 h 666599"/>
                <a:gd name="connsiteX5" fmla="*/ 18030 w 639837"/>
                <a:gd name="connsiteY5" fmla="*/ 660031 h 666599"/>
                <a:gd name="connsiteX6" fmla="*/ 596674 w 639837"/>
                <a:gd name="connsiteY6" fmla="*/ 598120 h 666599"/>
                <a:gd name="connsiteX7" fmla="*/ 639536 w 639837"/>
                <a:gd name="connsiteY7" fmla="*/ 12331 h 666599"/>
                <a:gd name="connsiteX0" fmla="*/ 639536 w 640030"/>
                <a:gd name="connsiteY0" fmla="*/ 12331 h 666135"/>
                <a:gd name="connsiteX1" fmla="*/ 570480 w 640030"/>
                <a:gd name="connsiteY1" fmla="*/ 212356 h 666135"/>
                <a:gd name="connsiteX2" fmla="*/ 472849 w 640030"/>
                <a:gd name="connsiteY2" fmla="*/ 367138 h 666135"/>
                <a:gd name="connsiteX3" fmla="*/ 322830 w 640030"/>
                <a:gd name="connsiteY3" fmla="*/ 498106 h 666135"/>
                <a:gd name="connsiteX4" fmla="*/ 177574 w 640030"/>
                <a:gd name="connsiteY4" fmla="*/ 593356 h 666135"/>
                <a:gd name="connsiteX5" fmla="*/ 18030 w 640030"/>
                <a:gd name="connsiteY5" fmla="*/ 660031 h 666135"/>
                <a:gd name="connsiteX6" fmla="*/ 596674 w 640030"/>
                <a:gd name="connsiteY6" fmla="*/ 598120 h 666135"/>
                <a:gd name="connsiteX7" fmla="*/ 639536 w 640030"/>
                <a:gd name="connsiteY7" fmla="*/ 12331 h 666135"/>
                <a:gd name="connsiteX0" fmla="*/ 639536 w 659203"/>
                <a:gd name="connsiteY0" fmla="*/ 15897 h 705317"/>
                <a:gd name="connsiteX1" fmla="*/ 570480 w 659203"/>
                <a:gd name="connsiteY1" fmla="*/ 215922 h 705317"/>
                <a:gd name="connsiteX2" fmla="*/ 472849 w 659203"/>
                <a:gd name="connsiteY2" fmla="*/ 370704 h 705317"/>
                <a:gd name="connsiteX3" fmla="*/ 322830 w 659203"/>
                <a:gd name="connsiteY3" fmla="*/ 501672 h 705317"/>
                <a:gd name="connsiteX4" fmla="*/ 177574 w 659203"/>
                <a:gd name="connsiteY4" fmla="*/ 596922 h 705317"/>
                <a:gd name="connsiteX5" fmla="*/ 18030 w 659203"/>
                <a:gd name="connsiteY5" fmla="*/ 663597 h 705317"/>
                <a:gd name="connsiteX6" fmla="*/ 649061 w 659203"/>
                <a:gd name="connsiteY6" fmla="*/ 670742 h 705317"/>
                <a:gd name="connsiteX7" fmla="*/ 639536 w 659203"/>
                <a:gd name="connsiteY7" fmla="*/ 15897 h 705317"/>
                <a:gd name="connsiteX0" fmla="*/ 644005 w 700361"/>
                <a:gd name="connsiteY0" fmla="*/ 15897 h 724539"/>
                <a:gd name="connsiteX1" fmla="*/ 574949 w 700361"/>
                <a:gd name="connsiteY1" fmla="*/ 215922 h 724539"/>
                <a:gd name="connsiteX2" fmla="*/ 477318 w 700361"/>
                <a:gd name="connsiteY2" fmla="*/ 370704 h 724539"/>
                <a:gd name="connsiteX3" fmla="*/ 327299 w 700361"/>
                <a:gd name="connsiteY3" fmla="*/ 501672 h 724539"/>
                <a:gd name="connsiteX4" fmla="*/ 182043 w 700361"/>
                <a:gd name="connsiteY4" fmla="*/ 596922 h 724539"/>
                <a:gd name="connsiteX5" fmla="*/ 17737 w 700361"/>
                <a:gd name="connsiteY5" fmla="*/ 677884 h 724539"/>
                <a:gd name="connsiteX6" fmla="*/ 653530 w 700361"/>
                <a:gd name="connsiteY6" fmla="*/ 670742 h 724539"/>
                <a:gd name="connsiteX7" fmla="*/ 644005 w 700361"/>
                <a:gd name="connsiteY7" fmla="*/ 15897 h 724539"/>
                <a:gd name="connsiteX0" fmla="*/ 644005 w 700361"/>
                <a:gd name="connsiteY0" fmla="*/ 15834 h 724476"/>
                <a:gd name="connsiteX1" fmla="*/ 574949 w 700361"/>
                <a:gd name="connsiteY1" fmla="*/ 215859 h 724476"/>
                <a:gd name="connsiteX2" fmla="*/ 474937 w 700361"/>
                <a:gd name="connsiteY2" fmla="*/ 363497 h 724476"/>
                <a:gd name="connsiteX3" fmla="*/ 327299 w 700361"/>
                <a:gd name="connsiteY3" fmla="*/ 501609 h 724476"/>
                <a:gd name="connsiteX4" fmla="*/ 182043 w 700361"/>
                <a:gd name="connsiteY4" fmla="*/ 596859 h 724476"/>
                <a:gd name="connsiteX5" fmla="*/ 17737 w 700361"/>
                <a:gd name="connsiteY5" fmla="*/ 677821 h 724476"/>
                <a:gd name="connsiteX6" fmla="*/ 653530 w 700361"/>
                <a:gd name="connsiteY6" fmla="*/ 670679 h 724476"/>
                <a:gd name="connsiteX7" fmla="*/ 644005 w 700361"/>
                <a:gd name="connsiteY7" fmla="*/ 15834 h 724476"/>
                <a:gd name="connsiteX0" fmla="*/ 644005 w 700361"/>
                <a:gd name="connsiteY0" fmla="*/ 17775 h 726417"/>
                <a:gd name="connsiteX1" fmla="*/ 574949 w 700361"/>
                <a:gd name="connsiteY1" fmla="*/ 201131 h 726417"/>
                <a:gd name="connsiteX2" fmla="*/ 474937 w 700361"/>
                <a:gd name="connsiteY2" fmla="*/ 365438 h 726417"/>
                <a:gd name="connsiteX3" fmla="*/ 327299 w 700361"/>
                <a:gd name="connsiteY3" fmla="*/ 503550 h 726417"/>
                <a:gd name="connsiteX4" fmla="*/ 182043 w 700361"/>
                <a:gd name="connsiteY4" fmla="*/ 598800 h 726417"/>
                <a:gd name="connsiteX5" fmla="*/ 17737 w 700361"/>
                <a:gd name="connsiteY5" fmla="*/ 679762 h 726417"/>
                <a:gd name="connsiteX6" fmla="*/ 653530 w 700361"/>
                <a:gd name="connsiteY6" fmla="*/ 672620 h 726417"/>
                <a:gd name="connsiteX7" fmla="*/ 644005 w 700361"/>
                <a:gd name="connsiteY7" fmla="*/ 17775 h 726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0361" h="726417">
                  <a:moveTo>
                    <a:pt x="644005" y="17775"/>
                  </a:moveTo>
                  <a:cubicBezTo>
                    <a:pt x="630908" y="-60807"/>
                    <a:pt x="603127" y="143187"/>
                    <a:pt x="574949" y="201131"/>
                  </a:cubicBezTo>
                  <a:cubicBezTo>
                    <a:pt x="546771" y="259075"/>
                    <a:pt x="516212" y="315035"/>
                    <a:pt x="474937" y="365438"/>
                  </a:cubicBezTo>
                  <a:cubicBezTo>
                    <a:pt x="433662" y="415841"/>
                    <a:pt x="376115" y="464656"/>
                    <a:pt x="327299" y="503550"/>
                  </a:cubicBezTo>
                  <a:cubicBezTo>
                    <a:pt x="278483" y="542444"/>
                    <a:pt x="233637" y="569431"/>
                    <a:pt x="182043" y="598800"/>
                  </a:cubicBezTo>
                  <a:cubicBezTo>
                    <a:pt x="130449" y="628169"/>
                    <a:pt x="-58066" y="668252"/>
                    <a:pt x="17737" y="679762"/>
                  </a:cubicBezTo>
                  <a:cubicBezTo>
                    <a:pt x="93540" y="691272"/>
                    <a:pt x="549152" y="782951"/>
                    <a:pt x="653530" y="672620"/>
                  </a:cubicBezTo>
                  <a:cubicBezTo>
                    <a:pt x="757908" y="562289"/>
                    <a:pt x="657102" y="96357"/>
                    <a:pt x="644005" y="1777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</p:grpSp>
    </p:spTree>
    <p:extLst>
      <p:ext uri="{BB962C8B-B14F-4D97-AF65-F5344CB8AC3E}">
        <p14:creationId xmlns:p14="http://schemas.microsoft.com/office/powerpoint/2010/main" val="224071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0" r:id="rId2"/>
    <p:sldLayoutId id="2147483674" r:id="rId3"/>
    <p:sldLayoutId id="2147483699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171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342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513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68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879" indent="-342879" algn="l" rtl="0" eaLnBrk="1" fontAlgn="base" hangingPunct="1">
        <a:spcBef>
          <a:spcPct val="50000"/>
        </a:spcBef>
        <a:spcAft>
          <a:spcPct val="0"/>
        </a:spcAft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03" indent="-285732" algn="l" rtl="0" eaLnBrk="1" fontAlgn="base" hangingPunct="1">
        <a:spcBef>
          <a:spcPct val="30000"/>
        </a:spcBef>
        <a:spcAft>
          <a:spcPct val="0"/>
        </a:spcAft>
        <a:buFont typeface="Arial" charset="0"/>
        <a:buChar char="♦"/>
        <a:defRPr sz="2400">
          <a:solidFill>
            <a:schemeClr val="tx1"/>
          </a:solidFill>
          <a:latin typeface="+mn-lt"/>
        </a:defRPr>
      </a:lvl2pPr>
      <a:lvl3pPr marL="1142928" indent="-22858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099" indent="-228586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270" indent="-228586" algn="l" rtl="0" eaLnBrk="1" fontAlgn="base" hangingPunct="1">
        <a:spcBef>
          <a:spcPct val="20000"/>
        </a:spcBef>
        <a:spcAft>
          <a:spcPct val="0"/>
        </a:spcAft>
        <a:buChar char="-"/>
        <a:defRPr sz="2200">
          <a:solidFill>
            <a:schemeClr val="tx1"/>
          </a:solidFill>
          <a:latin typeface="+mn-lt"/>
        </a:defRPr>
      </a:lvl5pPr>
      <a:lvl6pPr marL="2514441" indent="-228586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2971612" indent="-228586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428783" indent="-228586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3885954" indent="-228586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2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4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5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6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68961" y="2781300"/>
            <a:ext cx="8924175" cy="3589338"/>
          </a:xfrm>
        </p:spPr>
        <p:txBody>
          <a:bodyPr/>
          <a:lstStyle/>
          <a:p>
            <a:r>
              <a:rPr lang="de-CH" dirty="0" smtClean="0"/>
              <a:t>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next</a:t>
            </a:r>
            <a:r>
              <a:rPr lang="de-CH" dirty="0" smtClean="0"/>
              <a:t> </a:t>
            </a:r>
            <a:r>
              <a:rPr lang="de-CH" dirty="0" err="1" smtClean="0"/>
              <a:t>slide</a:t>
            </a:r>
            <a:r>
              <a:rPr lang="de-CH" dirty="0" smtClean="0"/>
              <a:t>, </a:t>
            </a:r>
            <a:r>
              <a:rPr lang="de-CH" dirty="0" err="1" smtClean="0"/>
              <a:t>move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OMG Motivation Model </a:t>
            </a:r>
            <a:r>
              <a:rPr lang="de-CH" dirty="0" err="1" smtClean="0"/>
              <a:t>elements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corresponding</a:t>
            </a:r>
            <a:r>
              <a:rPr lang="de-CH" dirty="0" smtClean="0"/>
              <a:t> </a:t>
            </a:r>
            <a:r>
              <a:rPr lang="de-CH" dirty="0" err="1" smtClean="0"/>
              <a:t>elements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ArchiMate</a:t>
            </a:r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r>
              <a:rPr lang="en-US" dirty="0"/>
              <a:t>: Comparing </a:t>
            </a:r>
            <a:r>
              <a:rPr lang="en-US" dirty="0" err="1"/>
              <a:t>ArchiMate</a:t>
            </a:r>
            <a:r>
              <a:rPr lang="en-US" dirty="0"/>
              <a:t> Motivation and Strategy with OMG Business Motivation Model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750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elle 19"/>
          <p:cNvGraphicFramePr>
            <a:graphicFrameLocks noGrp="1"/>
          </p:cNvGraphicFramePr>
          <p:nvPr>
            <p:extLst/>
          </p:nvPr>
        </p:nvGraphicFramePr>
        <p:xfrm>
          <a:off x="3737415" y="1534513"/>
          <a:ext cx="2900090" cy="4923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048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ArchiMate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OMG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Tabelle 20"/>
          <p:cNvGraphicFramePr>
            <a:graphicFrameLocks noGrp="1"/>
          </p:cNvGraphicFramePr>
          <p:nvPr>
            <p:extLst/>
          </p:nvPr>
        </p:nvGraphicFramePr>
        <p:xfrm>
          <a:off x="6806218" y="1534512"/>
          <a:ext cx="2900090" cy="4876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302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ArchiMate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OMG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7170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/>
          </p:nvPr>
        </p:nvGraphicFramePr>
        <p:xfrm>
          <a:off x="599965" y="1534513"/>
          <a:ext cx="2963042" cy="497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471"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ArchiMate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OMG</a:t>
                      </a:r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654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Motivation </a:t>
            </a:r>
            <a:r>
              <a:rPr lang="de-CH" dirty="0" err="1" smtClean="0"/>
              <a:t>Eleements</a:t>
            </a:r>
            <a:r>
              <a:rPr lang="de-CH" dirty="0" smtClean="0"/>
              <a:t> in </a:t>
            </a:r>
            <a:r>
              <a:rPr lang="de-CH" dirty="0" err="1" smtClean="0"/>
              <a:t>ArchiMate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OMG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387DFC-6A66-45F3-AE62-0BB6E61744EF}" type="slidenum">
              <a:rPr lang="de-CH" smtClean="0"/>
              <a:pPr>
                <a:defRPr/>
              </a:pPr>
              <a:t>2</a:t>
            </a:fld>
            <a:endParaRPr lang="de-CH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091" y="1988753"/>
            <a:ext cx="12573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85" y="2002881"/>
            <a:ext cx="13049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35" y="2787995"/>
            <a:ext cx="1266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97" y="3544533"/>
            <a:ext cx="13335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85" y="4329647"/>
            <a:ext cx="12287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47" y="5019510"/>
            <a:ext cx="12954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16" y="2747838"/>
            <a:ext cx="12382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479" y="3516448"/>
            <a:ext cx="11525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616" y="4218383"/>
            <a:ext cx="12382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329" y="5044145"/>
            <a:ext cx="12668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73" y="2722466"/>
            <a:ext cx="1200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98" y="3513575"/>
            <a:ext cx="11811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423" y="2006408"/>
            <a:ext cx="11620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1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343" y="256353"/>
            <a:ext cx="1150389" cy="51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3970" y="931642"/>
            <a:ext cx="1390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18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993" y="867224"/>
            <a:ext cx="13620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194" y="239889"/>
            <a:ext cx="12096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0304" y="177526"/>
            <a:ext cx="1409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404" y="883525"/>
            <a:ext cx="12192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8" y="345363"/>
            <a:ext cx="1609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735" y="131002"/>
            <a:ext cx="132397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24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604" y="883525"/>
            <a:ext cx="1419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5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334" y="118250"/>
            <a:ext cx="120967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221" y="905324"/>
            <a:ext cx="14859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27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8" y="924412"/>
            <a:ext cx="1272080" cy="523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Picture 28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009" y="56337"/>
            <a:ext cx="12382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765" y="840624"/>
            <a:ext cx="1228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31357"/>
      </p:ext>
    </p:extLst>
  </p:cSld>
  <p:clrMapOvr>
    <a:masterClrMapping/>
  </p:clrMapOvr>
</p:sld>
</file>

<file path=ppt/theme/theme1.xml><?xml version="1.0" encoding="utf-8"?>
<a:theme xmlns:a="http://schemas.openxmlformats.org/drawingml/2006/main" name="UNICAM_Knut_2016">
  <a:themeElements>
    <a:clrScheme name="MScBIS_schwarz">
      <a:dk1>
        <a:srgbClr val="FFFFFF"/>
      </a:dk1>
      <a:lt1>
        <a:srgbClr val="000000"/>
      </a:lt1>
      <a:dk2>
        <a:srgbClr val="FFFF99"/>
      </a:dk2>
      <a:lt2>
        <a:srgbClr val="023F87"/>
      </a:lt2>
      <a:accent1>
        <a:srgbClr val="4F81BD"/>
      </a:accent1>
      <a:accent2>
        <a:srgbClr val="990000"/>
      </a:accent2>
      <a:accent3>
        <a:srgbClr val="C0C0C0"/>
      </a:accent3>
      <a:accent4>
        <a:srgbClr val="FF8C32"/>
      </a:accent4>
      <a:accent5>
        <a:srgbClr val="FFFF99"/>
      </a:accent5>
      <a:accent6>
        <a:srgbClr val="023F87"/>
      </a:accent6>
      <a:hlink>
        <a:srgbClr val="286EFF"/>
      </a:hlink>
      <a:folHlink>
        <a:srgbClr val="3778FF"/>
      </a:folHlink>
    </a:clrScheme>
    <a:fontScheme name="UASNW_IKM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12700">
          <a:solidFill>
            <a:schemeClr val="bg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chemeClr val="tx1"/>
              </a:solidFill>
              <a:miter lim="800000"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>
    <a:extraClrScheme>
      <a:clrScheme name="UASNW_IKM2009 1">
        <a:dk1>
          <a:srgbClr val="333333"/>
        </a:dk1>
        <a:lt1>
          <a:srgbClr val="FFFFFF"/>
        </a:lt1>
        <a:dk2>
          <a:srgbClr val="000000"/>
        </a:dk2>
        <a:lt2>
          <a:srgbClr val="969696"/>
        </a:lt2>
        <a:accent1>
          <a:srgbClr val="FFFF99"/>
        </a:accent1>
        <a:accent2>
          <a:srgbClr val="FF6600"/>
        </a:accent2>
        <a:accent3>
          <a:srgbClr val="FFFFFF"/>
        </a:accent3>
        <a:accent4>
          <a:srgbClr val="2A2A2A"/>
        </a:accent4>
        <a:accent5>
          <a:srgbClr val="FFFFCA"/>
        </a:accent5>
        <a:accent6>
          <a:srgbClr val="E75C00"/>
        </a:accent6>
        <a:hlink>
          <a:srgbClr val="FFB95F"/>
        </a:hlink>
        <a:folHlink>
          <a:srgbClr val="FFE1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SNW_IKM2009 2">
        <a:dk1>
          <a:srgbClr val="333333"/>
        </a:dk1>
        <a:lt1>
          <a:srgbClr val="FFFFFF"/>
        </a:lt1>
        <a:dk2>
          <a:srgbClr val="000000"/>
        </a:dk2>
        <a:lt2>
          <a:srgbClr val="969696"/>
        </a:lt2>
        <a:accent1>
          <a:srgbClr val="C8C8FF"/>
        </a:accent1>
        <a:accent2>
          <a:srgbClr val="000099"/>
        </a:accent2>
        <a:accent3>
          <a:srgbClr val="FFFFFF"/>
        </a:accent3>
        <a:accent4>
          <a:srgbClr val="2A2A2A"/>
        </a:accent4>
        <a:accent5>
          <a:srgbClr val="E0E0FF"/>
        </a:accent5>
        <a:accent6>
          <a:srgbClr val="00008A"/>
        </a:accent6>
        <a:hlink>
          <a:srgbClr val="5A87B4"/>
        </a:hlink>
        <a:folHlink>
          <a:srgbClr val="96B4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ASNW_IKM2009 3">
        <a:dk1>
          <a:srgbClr val="333333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99"/>
        </a:accent2>
        <a:accent3>
          <a:srgbClr val="FFFFFF"/>
        </a:accent3>
        <a:accent4>
          <a:srgbClr val="2A2A2A"/>
        </a:accent4>
        <a:accent5>
          <a:srgbClr val="FFE2B8"/>
        </a:accent5>
        <a:accent6>
          <a:srgbClr val="00008A"/>
        </a:accent6>
        <a:hlink>
          <a:srgbClr val="5A87B4"/>
        </a:hlink>
        <a:folHlink>
          <a:srgbClr val="96B4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UNICAM_Knut_2016</Template>
  <TotalTime>0</TotalTime>
  <Words>42</Words>
  <Application>Microsoft Office PowerPoint</Application>
  <PresentationFormat>A4 Paper (210x297 mm)</PresentationFormat>
  <Paragraphs>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Arial</vt:lpstr>
      <vt:lpstr>UNICAM_Knut_2016</vt:lpstr>
      <vt:lpstr>Clip</vt:lpstr>
      <vt:lpstr>Exercise: Comparing ArchiMate Motivation and Strategy with OMG Business Motivation Model</vt:lpstr>
      <vt:lpstr>Motivation Eleements in ArchiMate and OMG</vt:lpstr>
    </vt:vector>
  </TitlesOfParts>
  <Company>Fachhochschule Nordwestschweiz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 Frameworks</dc:title>
  <dc:creator>Hinkelmann Knut</dc:creator>
  <cp:lastModifiedBy>Hinkelmann Knut</cp:lastModifiedBy>
  <cp:revision>38</cp:revision>
  <cp:lastPrinted>2015-09-15T07:56:45Z</cp:lastPrinted>
  <dcterms:created xsi:type="dcterms:W3CDTF">2016-03-02T12:37:41Z</dcterms:created>
  <dcterms:modified xsi:type="dcterms:W3CDTF">2018-04-21T13:42:54Z</dcterms:modified>
</cp:coreProperties>
</file>