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7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545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662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31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619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769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989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598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233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289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855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3856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78581-7B95-42FA-A5CE-78525375B077}" type="datetimeFigureOut">
              <a:rPr lang="de-CH" smtClean="0"/>
              <a:t>09.04.2018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0E627-0E04-4493-AE3F-78C988C6C625}" type="slidenum">
              <a:rPr lang="de-CH" smtClean="0"/>
              <a:t>‹#›</a:t>
            </a:fld>
            <a:endParaRPr lang="de-C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3810"/>
            <a:ext cx="9906000" cy="609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2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8370" y="1687363"/>
            <a:ext cx="1157469" cy="771080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affordable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long-distance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travelling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6838" y="1850273"/>
            <a:ext cx="1157469" cy="771080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cost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-aware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trevallers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2604" y="2722632"/>
            <a:ext cx="1157469" cy="771080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convenient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booking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3804" y="3390039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website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8038" y="4152039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aiport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/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aircraft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37375" y="1393074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self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-service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tic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keting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69361" y="2113032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personal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assistance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on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flight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1458" y="5187308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pay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for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flight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(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use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fee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)</a:t>
            </a:r>
            <a:endParaRPr lang="de-CH" sz="1000" dirty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38436" y="5907266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inf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-light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sales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of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cigarettes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,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food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,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98614" y="5807417"/>
            <a:ext cx="1157469" cy="572361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fee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for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extra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services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(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luggage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85107" y="3486883"/>
            <a:ext cx="1157469" cy="334004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aircraft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0564" y="3878769"/>
            <a:ext cx="1157469" cy="334004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crew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7964" y="2028198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airport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95993" y="1407712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flying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06136" y="1886683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aircraft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maintenance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98022" y="2365654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ticket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sales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12964" y="4499255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webserver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1507" y="2713998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luggaeg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handling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2308" y="5130626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aircraft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maintenance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03364" y="5326569"/>
            <a:ext cx="1157469" cy="334004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salaries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55764" y="5947055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webserver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9393" y="5653141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airport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fees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64821" y="6142997"/>
            <a:ext cx="1157469" cy="410202"/>
          </a:xfrm>
          <a:prstGeom prst="foldedCorner">
            <a:avLst/>
          </a:prstGeom>
          <a:solidFill>
            <a:srgbClr val="FFFF99"/>
          </a:solidFill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luggage</a:t>
            </a:r>
            <a:r>
              <a:rPr lang="de-CH" sz="1000" dirty="0" smtClean="0">
                <a:solidFill>
                  <a:srgbClr val="003399"/>
                </a:solidFill>
                <a:latin typeface="Segoe Print" panose="02000600000000000000" pitchFamily="2" charset="0"/>
              </a:rPr>
              <a:t> </a:t>
            </a:r>
            <a:r>
              <a:rPr lang="de-CH" sz="1000" dirty="0" err="1" smtClean="0">
                <a:solidFill>
                  <a:srgbClr val="003399"/>
                </a:solidFill>
                <a:latin typeface="Segoe Print" panose="02000600000000000000" pitchFamily="2" charset="0"/>
              </a:rPr>
              <a:t>handling</a:t>
            </a:r>
            <a:endParaRPr lang="de-CH" sz="1000" dirty="0" smtClean="0">
              <a:solidFill>
                <a:srgbClr val="003399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3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Print</vt:lpstr>
      <vt:lpstr>Office Theme</vt:lpstr>
      <vt:lpstr>PowerPoint Presentation</vt:lpstr>
    </vt:vector>
  </TitlesOfParts>
  <Company>Fachhochschule Nordwestschweiz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Hinkelmann Knut</dc:creator>
  <cp:lastModifiedBy>Hinkelmann Knut</cp:lastModifiedBy>
  <cp:revision>14</cp:revision>
  <dcterms:created xsi:type="dcterms:W3CDTF">2017-09-21T01:06:41Z</dcterms:created>
  <dcterms:modified xsi:type="dcterms:W3CDTF">2018-04-09T15:27:00Z</dcterms:modified>
</cp:coreProperties>
</file>