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0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545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662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31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619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8769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989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598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233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289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0855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3856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78581-7B95-42FA-A5CE-78525375B077}" type="datetimeFigureOut">
              <a:rPr lang="de-CH" smtClean="0"/>
              <a:t>23.09.2017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3810"/>
            <a:ext cx="9906000" cy="609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2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93266" y="3148301"/>
            <a:ext cx="1157469" cy="771080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copy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and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edit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this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item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3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Print</vt:lpstr>
      <vt:lpstr>Office Theme</vt:lpstr>
      <vt:lpstr>PowerPoint Presentation</vt:lpstr>
    </vt:vector>
  </TitlesOfParts>
  <Company>Fachhochschule Nordwestschweiz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Hinkelmann Knut</dc:creator>
  <cp:lastModifiedBy>Hinkelmann Knut</cp:lastModifiedBy>
  <cp:revision>8</cp:revision>
  <dcterms:created xsi:type="dcterms:W3CDTF">2017-09-21T01:06:41Z</dcterms:created>
  <dcterms:modified xsi:type="dcterms:W3CDTF">2017-09-23T07:51:29Z</dcterms:modified>
</cp:coreProperties>
</file>