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0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545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62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1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61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769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98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598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233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289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55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856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8581-7B95-42FA-A5CE-78525375B077}" type="datetimeFigureOut">
              <a:rPr lang="de-CH" smtClean="0"/>
              <a:t>23.09.2017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0E627-0E04-4493-AE3F-78C988C6C625}" type="slidenum">
              <a:rPr lang="de-CH" smtClean="0"/>
              <a:t>‹#›</a:t>
            </a:fld>
            <a:endParaRPr lang="de-C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3810"/>
            <a:ext cx="9906000" cy="609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2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3266" y="3148301"/>
            <a:ext cx="1157469" cy="771080"/>
          </a:xfrm>
          <a:prstGeom prst="foldedCorner">
            <a:avLst/>
          </a:prstGeom>
          <a:solidFill>
            <a:srgbClr val="FFFF99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copy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and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edit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</a:t>
            </a:r>
            <a:r>
              <a:rPr lang="de-CH" sz="1000" dirty="0" err="1" smtClean="0">
                <a:solidFill>
                  <a:srgbClr val="003399"/>
                </a:solidFill>
                <a:latin typeface="Segoe Print" panose="02000600000000000000" pitchFamily="2" charset="0"/>
              </a:rPr>
              <a:t>this</a:t>
            </a:r>
            <a:r>
              <a:rPr lang="de-CH" sz="1000" dirty="0" smtClean="0">
                <a:solidFill>
                  <a:srgbClr val="003399"/>
                </a:solidFill>
                <a:latin typeface="Segoe Print" panose="02000600000000000000" pitchFamily="2" charset="0"/>
              </a:rPr>
              <a:t> item</a:t>
            </a:r>
            <a:endParaRPr lang="de-CH" sz="1000" dirty="0">
              <a:solidFill>
                <a:srgbClr val="003399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3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 Theme</vt:lpstr>
      <vt:lpstr>PowerPoint Presentation</vt:lpstr>
    </vt:vector>
  </TitlesOfParts>
  <Company>Fachhochschule Nordwestschweiz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Hinkelmann Knut</dc:creator>
  <cp:lastModifiedBy>Hinkelmann Knut</cp:lastModifiedBy>
  <cp:revision>8</cp:revision>
  <dcterms:created xsi:type="dcterms:W3CDTF">2017-09-21T01:06:41Z</dcterms:created>
  <dcterms:modified xsi:type="dcterms:W3CDTF">2017-09-23T07:51:29Z</dcterms:modified>
</cp:coreProperties>
</file>