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76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545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662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31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61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769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989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598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233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289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55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856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8581-7B95-42FA-A5CE-78525375B07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3810"/>
            <a:ext cx="9906000" cy="609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2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8370" y="1687363"/>
            <a:ext cx="1157469" cy="771080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affordable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long-distance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travelling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6838" y="1850273"/>
            <a:ext cx="1157469" cy="771080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cost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-aware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trevallers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2604" y="2722632"/>
            <a:ext cx="1157469" cy="771080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convenient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booking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3804" y="3390039"/>
            <a:ext cx="1157469" cy="572361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website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8038" y="4152039"/>
            <a:ext cx="1157469" cy="572361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aiport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/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aircraft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7375" y="1393074"/>
            <a:ext cx="1157469" cy="572361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self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-service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tic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keting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9361" y="2113032"/>
            <a:ext cx="1157469" cy="572361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personal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assistance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on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flight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1458" y="5187308"/>
            <a:ext cx="1157469" cy="572361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pay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for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flight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(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use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fee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)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8436" y="5907266"/>
            <a:ext cx="1157469" cy="572361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inf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-light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sales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of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cigarettes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,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food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, 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98614" y="5807417"/>
            <a:ext cx="1157469" cy="572361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fee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for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extra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services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(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luggage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85107" y="3486883"/>
            <a:ext cx="1157469" cy="334004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aircraft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0564" y="3878769"/>
            <a:ext cx="1157469" cy="334004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crew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964" y="2028198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airport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5993" y="1407712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flying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06136" y="1886683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aircraft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maintenance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8022" y="2365654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ticket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sales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12964" y="4499255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webserver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507" y="2713998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luggaeg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handling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2308" y="5130626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aircraft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maintenance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03364" y="5326569"/>
            <a:ext cx="1157469" cy="334004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salaries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55764" y="5947055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webserver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9393" y="5653141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airport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fees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64821" y="6142997"/>
            <a:ext cx="1157469" cy="410202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luggage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handling</a:t>
            </a:r>
            <a:endParaRPr lang="de-CH" sz="1000" dirty="0" smtClean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3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Office Theme</vt:lpstr>
      <vt:lpstr>PowerPoint Presentation</vt:lpstr>
    </vt:vector>
  </TitlesOfParts>
  <Company>Fachhochschule Nordwestschweiz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Hinkelmann Knut</dc:creator>
  <cp:lastModifiedBy>Hinkelmann Knut</cp:lastModifiedBy>
  <cp:revision>14</cp:revision>
  <dcterms:created xsi:type="dcterms:W3CDTF">2017-09-21T01:06:41Z</dcterms:created>
  <dcterms:modified xsi:type="dcterms:W3CDTF">2018-04-09T15:27:00Z</dcterms:modified>
</cp:coreProperties>
</file>