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0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581-7B95-42FA-A5CE-78525375B077}" type="datetimeFigureOut">
              <a:rPr lang="de-CH" smtClean="0"/>
              <a:t>23.09.2017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95458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581-7B95-42FA-A5CE-78525375B077}" type="datetimeFigureOut">
              <a:rPr lang="de-CH" smtClean="0"/>
              <a:t>23.09.2017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662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581-7B95-42FA-A5CE-78525375B077}" type="datetimeFigureOut">
              <a:rPr lang="de-CH" smtClean="0"/>
              <a:t>23.09.2017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13151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581-7B95-42FA-A5CE-78525375B077}" type="datetimeFigureOut">
              <a:rPr lang="de-CH" smtClean="0"/>
              <a:t>23.09.2017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46193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581-7B95-42FA-A5CE-78525375B077}" type="datetimeFigureOut">
              <a:rPr lang="de-CH" smtClean="0"/>
              <a:t>23.09.2017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87694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581-7B95-42FA-A5CE-78525375B077}" type="datetimeFigureOut">
              <a:rPr lang="de-CH" smtClean="0"/>
              <a:t>23.09.2017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89895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581-7B95-42FA-A5CE-78525375B077}" type="datetimeFigureOut">
              <a:rPr lang="de-CH" smtClean="0"/>
              <a:t>23.09.2017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25987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581-7B95-42FA-A5CE-78525375B077}" type="datetimeFigureOut">
              <a:rPr lang="de-CH" smtClean="0"/>
              <a:t>23.09.2017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2233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581-7B95-42FA-A5CE-78525375B077}" type="datetimeFigureOut">
              <a:rPr lang="de-CH" smtClean="0"/>
              <a:t>23.09.2017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6289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581-7B95-42FA-A5CE-78525375B077}" type="datetimeFigureOut">
              <a:rPr lang="de-CH" smtClean="0"/>
              <a:t>23.09.2017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08557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581-7B95-42FA-A5CE-78525375B077}" type="datetimeFigureOut">
              <a:rPr lang="de-CH" smtClean="0"/>
              <a:t>23.09.2017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3856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78581-7B95-42FA-A5CE-78525375B077}" type="datetimeFigureOut">
              <a:rPr lang="de-CH" smtClean="0"/>
              <a:t>23.09.2017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3810"/>
            <a:ext cx="9906000" cy="6094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32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93266" y="3148301"/>
            <a:ext cx="1157469" cy="771080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copy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and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edit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this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 item</a:t>
            </a:r>
            <a:endParaRPr lang="de-CH" sz="1000" dirty="0">
              <a:solidFill>
                <a:srgbClr val="003399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938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</Words>
  <Application>Microsoft Office PowerPoint</Application>
  <PresentationFormat>A4 Paper (210x297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Print</vt:lpstr>
      <vt:lpstr>Office Theme</vt:lpstr>
      <vt:lpstr>PowerPoint Presentation</vt:lpstr>
    </vt:vector>
  </TitlesOfParts>
  <Company>Fachhochschule Nordwestschweiz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Hinkelmann Knut</dc:creator>
  <cp:lastModifiedBy>Hinkelmann Knut</cp:lastModifiedBy>
  <cp:revision>8</cp:revision>
  <dcterms:created xsi:type="dcterms:W3CDTF">2017-09-21T01:06:41Z</dcterms:created>
  <dcterms:modified xsi:type="dcterms:W3CDTF">2017-09-23T07:51:29Z</dcterms:modified>
</cp:coreProperties>
</file>