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76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581-7B95-42FA-A5CE-78525375B077}" type="datetimeFigureOut">
              <a:rPr lang="de-CH" smtClean="0"/>
              <a:t>09.04.2018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E627-0E04-4493-AE3F-78C988C6C62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95458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581-7B95-42FA-A5CE-78525375B077}" type="datetimeFigureOut">
              <a:rPr lang="de-CH" smtClean="0"/>
              <a:t>09.04.2018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E627-0E04-4493-AE3F-78C988C6C62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6624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581-7B95-42FA-A5CE-78525375B077}" type="datetimeFigureOut">
              <a:rPr lang="de-CH" smtClean="0"/>
              <a:t>09.04.2018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E627-0E04-4493-AE3F-78C988C6C62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13151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581-7B95-42FA-A5CE-78525375B077}" type="datetimeFigureOut">
              <a:rPr lang="de-CH" smtClean="0"/>
              <a:t>09.04.2018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E627-0E04-4493-AE3F-78C988C6C62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46193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581-7B95-42FA-A5CE-78525375B077}" type="datetimeFigureOut">
              <a:rPr lang="de-CH" smtClean="0"/>
              <a:t>09.04.2018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E627-0E04-4493-AE3F-78C988C6C62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87694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581-7B95-42FA-A5CE-78525375B077}" type="datetimeFigureOut">
              <a:rPr lang="de-CH" smtClean="0"/>
              <a:t>09.04.2018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E627-0E04-4493-AE3F-78C988C6C62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89895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581-7B95-42FA-A5CE-78525375B077}" type="datetimeFigureOut">
              <a:rPr lang="de-CH" smtClean="0"/>
              <a:t>09.04.2018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E627-0E04-4493-AE3F-78C988C6C62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25987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581-7B95-42FA-A5CE-78525375B077}" type="datetimeFigureOut">
              <a:rPr lang="de-CH" smtClean="0"/>
              <a:t>09.04.2018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E627-0E04-4493-AE3F-78C988C6C62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2233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581-7B95-42FA-A5CE-78525375B077}" type="datetimeFigureOut">
              <a:rPr lang="de-CH" smtClean="0"/>
              <a:t>09.04.2018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E627-0E04-4493-AE3F-78C988C6C62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62898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581-7B95-42FA-A5CE-78525375B077}" type="datetimeFigureOut">
              <a:rPr lang="de-CH" smtClean="0"/>
              <a:t>09.04.2018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E627-0E04-4493-AE3F-78C988C6C62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08557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581-7B95-42FA-A5CE-78525375B077}" type="datetimeFigureOut">
              <a:rPr lang="de-CH" smtClean="0"/>
              <a:t>09.04.2018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0E627-0E04-4493-AE3F-78C988C6C62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38561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78581-7B95-42FA-A5CE-78525375B077}" type="datetimeFigureOut">
              <a:rPr lang="de-CH" smtClean="0"/>
              <a:t>09.04.2018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0E627-0E04-4493-AE3F-78C988C6C625}" type="slidenum">
              <a:rPr lang="de-CH" smtClean="0"/>
              <a:t>‹#›</a:t>
            </a:fld>
            <a:endParaRPr lang="de-CH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3810"/>
            <a:ext cx="9906000" cy="6094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323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98370" y="1687363"/>
            <a:ext cx="1157469" cy="771080"/>
          </a:xfrm>
          <a:prstGeom prst="foldedCorner">
            <a:avLst/>
          </a:prstGeom>
          <a:solidFill>
            <a:srgbClr val="FFFF99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affordable</a:t>
            </a:r>
            <a:r>
              <a:rPr lang="de-CH" sz="1000" dirty="0" smtClean="0">
                <a:solidFill>
                  <a:srgbClr val="003399"/>
                </a:solidFill>
                <a:latin typeface="Segoe Print" panose="02000600000000000000" pitchFamily="2" charset="0"/>
              </a:rPr>
              <a:t> </a:t>
            </a:r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long-distance</a:t>
            </a:r>
            <a:r>
              <a:rPr lang="de-CH" sz="1000" dirty="0" smtClean="0">
                <a:solidFill>
                  <a:srgbClr val="003399"/>
                </a:solidFill>
                <a:latin typeface="Segoe Print" panose="02000600000000000000" pitchFamily="2" charset="0"/>
              </a:rPr>
              <a:t> </a:t>
            </a:r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travelling</a:t>
            </a:r>
            <a:endParaRPr lang="de-CH" sz="1000" dirty="0">
              <a:solidFill>
                <a:srgbClr val="003399"/>
              </a:solidFill>
              <a:latin typeface="Segoe Print" panose="020006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6838" y="1850273"/>
            <a:ext cx="1157469" cy="771080"/>
          </a:xfrm>
          <a:prstGeom prst="foldedCorner">
            <a:avLst/>
          </a:prstGeom>
          <a:solidFill>
            <a:srgbClr val="FFFF99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cost</a:t>
            </a:r>
            <a:r>
              <a:rPr lang="de-CH" sz="1000" dirty="0" smtClean="0">
                <a:solidFill>
                  <a:srgbClr val="003399"/>
                </a:solidFill>
                <a:latin typeface="Segoe Print" panose="02000600000000000000" pitchFamily="2" charset="0"/>
              </a:rPr>
              <a:t>-aware </a:t>
            </a:r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trevallers</a:t>
            </a:r>
            <a:endParaRPr lang="de-CH" sz="1000" dirty="0">
              <a:solidFill>
                <a:srgbClr val="003399"/>
              </a:solidFill>
              <a:latin typeface="Segoe Print" panose="020006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82604" y="2722632"/>
            <a:ext cx="1157469" cy="771080"/>
          </a:xfrm>
          <a:prstGeom prst="foldedCorner">
            <a:avLst/>
          </a:prstGeom>
          <a:solidFill>
            <a:srgbClr val="FFFF99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convenient</a:t>
            </a:r>
            <a:r>
              <a:rPr lang="de-CH" sz="1000" dirty="0" smtClean="0">
                <a:solidFill>
                  <a:srgbClr val="003399"/>
                </a:solidFill>
                <a:latin typeface="Segoe Print" panose="02000600000000000000" pitchFamily="2" charset="0"/>
              </a:rPr>
              <a:t> </a:t>
            </a:r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booking</a:t>
            </a:r>
            <a:endParaRPr lang="de-CH" sz="1000" dirty="0">
              <a:solidFill>
                <a:srgbClr val="003399"/>
              </a:solidFill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63804" y="3390039"/>
            <a:ext cx="1157469" cy="572361"/>
          </a:xfrm>
          <a:prstGeom prst="foldedCorner">
            <a:avLst/>
          </a:prstGeom>
          <a:solidFill>
            <a:srgbClr val="FFFF99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website</a:t>
            </a:r>
            <a:endParaRPr lang="de-CH" sz="1000" dirty="0">
              <a:solidFill>
                <a:srgbClr val="003399"/>
              </a:solidFill>
              <a:latin typeface="Segoe Print" panose="020006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48038" y="4152039"/>
            <a:ext cx="1157469" cy="572361"/>
          </a:xfrm>
          <a:prstGeom prst="foldedCorner">
            <a:avLst/>
          </a:prstGeom>
          <a:solidFill>
            <a:srgbClr val="FFFF99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aiport</a:t>
            </a:r>
            <a:r>
              <a:rPr lang="de-CH" sz="1000" dirty="0" smtClean="0">
                <a:solidFill>
                  <a:srgbClr val="003399"/>
                </a:solidFill>
                <a:latin typeface="Segoe Print" panose="02000600000000000000" pitchFamily="2" charset="0"/>
              </a:rPr>
              <a:t>/</a:t>
            </a:r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aircraft</a:t>
            </a:r>
            <a:endParaRPr lang="de-CH" sz="1000" dirty="0">
              <a:solidFill>
                <a:srgbClr val="003399"/>
              </a:solidFill>
              <a:latin typeface="Segoe Print" panose="020006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37375" y="1393074"/>
            <a:ext cx="1157469" cy="572361"/>
          </a:xfrm>
          <a:prstGeom prst="foldedCorner">
            <a:avLst/>
          </a:prstGeom>
          <a:solidFill>
            <a:srgbClr val="FFFF99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self</a:t>
            </a:r>
            <a:r>
              <a:rPr lang="de-CH" sz="1000" dirty="0" smtClean="0">
                <a:solidFill>
                  <a:srgbClr val="003399"/>
                </a:solidFill>
                <a:latin typeface="Segoe Print" panose="02000600000000000000" pitchFamily="2" charset="0"/>
              </a:rPr>
              <a:t>-service </a:t>
            </a:r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tic</a:t>
            </a:r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keting</a:t>
            </a:r>
            <a:endParaRPr lang="de-CH" sz="1000" dirty="0">
              <a:solidFill>
                <a:srgbClr val="003399"/>
              </a:solidFill>
              <a:latin typeface="Segoe Print" panose="020006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69361" y="2113032"/>
            <a:ext cx="1157469" cy="572361"/>
          </a:xfrm>
          <a:prstGeom prst="foldedCorner">
            <a:avLst/>
          </a:prstGeom>
          <a:solidFill>
            <a:srgbClr val="FFFF99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de-CH" sz="1000" dirty="0" smtClean="0">
                <a:solidFill>
                  <a:srgbClr val="003399"/>
                </a:solidFill>
                <a:latin typeface="Segoe Print" panose="02000600000000000000" pitchFamily="2" charset="0"/>
              </a:rPr>
              <a:t>personal </a:t>
            </a:r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assistance</a:t>
            </a:r>
            <a:r>
              <a:rPr lang="de-CH" sz="1000" dirty="0" smtClean="0">
                <a:solidFill>
                  <a:srgbClr val="003399"/>
                </a:solidFill>
                <a:latin typeface="Segoe Print" panose="02000600000000000000" pitchFamily="2" charset="0"/>
              </a:rPr>
              <a:t> on </a:t>
            </a:r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flight</a:t>
            </a:r>
            <a:endParaRPr lang="de-CH" sz="1000" dirty="0">
              <a:solidFill>
                <a:srgbClr val="003399"/>
              </a:solidFill>
              <a:latin typeface="Segoe Print" panose="020006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21458" y="5187308"/>
            <a:ext cx="1157469" cy="572361"/>
          </a:xfrm>
          <a:prstGeom prst="foldedCorner">
            <a:avLst/>
          </a:prstGeom>
          <a:solidFill>
            <a:srgbClr val="FFFF99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pay</a:t>
            </a:r>
            <a:r>
              <a:rPr lang="de-CH" sz="1000" dirty="0" smtClean="0">
                <a:solidFill>
                  <a:srgbClr val="003399"/>
                </a:solidFill>
                <a:latin typeface="Segoe Print" panose="02000600000000000000" pitchFamily="2" charset="0"/>
              </a:rPr>
              <a:t> </a:t>
            </a:r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for</a:t>
            </a:r>
            <a:r>
              <a:rPr lang="de-CH" sz="1000" dirty="0" smtClean="0">
                <a:solidFill>
                  <a:srgbClr val="003399"/>
                </a:solidFill>
                <a:latin typeface="Segoe Print" panose="02000600000000000000" pitchFamily="2" charset="0"/>
              </a:rPr>
              <a:t> </a:t>
            </a:r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flight</a:t>
            </a:r>
            <a:r>
              <a:rPr lang="de-CH" sz="1000" dirty="0" smtClean="0">
                <a:solidFill>
                  <a:srgbClr val="003399"/>
                </a:solidFill>
                <a:latin typeface="Segoe Print" panose="02000600000000000000" pitchFamily="2" charset="0"/>
              </a:rPr>
              <a:t> (</a:t>
            </a:r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use</a:t>
            </a:r>
            <a:r>
              <a:rPr lang="de-CH" sz="1000" dirty="0" smtClean="0">
                <a:solidFill>
                  <a:srgbClr val="003399"/>
                </a:solidFill>
                <a:latin typeface="Segoe Print" panose="02000600000000000000" pitchFamily="2" charset="0"/>
              </a:rPr>
              <a:t> </a:t>
            </a:r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fee</a:t>
            </a:r>
            <a:r>
              <a:rPr lang="de-CH" sz="1000" dirty="0" smtClean="0">
                <a:solidFill>
                  <a:srgbClr val="003399"/>
                </a:solidFill>
                <a:latin typeface="Segoe Print" panose="02000600000000000000" pitchFamily="2" charset="0"/>
              </a:rPr>
              <a:t>)</a:t>
            </a:r>
            <a:endParaRPr lang="de-CH" sz="1000" dirty="0">
              <a:solidFill>
                <a:srgbClr val="003399"/>
              </a:solidFill>
              <a:latin typeface="Segoe Print" panose="020006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38436" y="5907266"/>
            <a:ext cx="1157469" cy="572361"/>
          </a:xfrm>
          <a:prstGeom prst="foldedCorner">
            <a:avLst/>
          </a:prstGeom>
          <a:solidFill>
            <a:srgbClr val="FFFF99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inf</a:t>
            </a:r>
            <a:r>
              <a:rPr lang="de-CH" sz="1000" dirty="0" smtClean="0">
                <a:solidFill>
                  <a:srgbClr val="003399"/>
                </a:solidFill>
                <a:latin typeface="Segoe Print" panose="02000600000000000000" pitchFamily="2" charset="0"/>
              </a:rPr>
              <a:t>-light </a:t>
            </a:r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sales</a:t>
            </a:r>
            <a:r>
              <a:rPr lang="de-CH" sz="1000" dirty="0" smtClean="0">
                <a:solidFill>
                  <a:srgbClr val="003399"/>
                </a:solidFill>
                <a:latin typeface="Segoe Print" panose="02000600000000000000" pitchFamily="2" charset="0"/>
              </a:rPr>
              <a:t> of </a:t>
            </a:r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cigarettes</a:t>
            </a:r>
            <a:r>
              <a:rPr lang="de-CH" sz="1000" dirty="0" smtClean="0">
                <a:solidFill>
                  <a:srgbClr val="003399"/>
                </a:solidFill>
                <a:latin typeface="Segoe Print" panose="02000600000000000000" pitchFamily="2" charset="0"/>
              </a:rPr>
              <a:t>, </a:t>
            </a:r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food</a:t>
            </a:r>
            <a:r>
              <a:rPr lang="de-CH" sz="1000" dirty="0" smtClean="0">
                <a:solidFill>
                  <a:srgbClr val="003399"/>
                </a:solidFill>
                <a:latin typeface="Segoe Print" panose="02000600000000000000" pitchFamily="2" charset="0"/>
              </a:rPr>
              <a:t>, …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98614" y="5807417"/>
            <a:ext cx="1157469" cy="572361"/>
          </a:xfrm>
          <a:prstGeom prst="foldedCorner">
            <a:avLst/>
          </a:prstGeom>
          <a:solidFill>
            <a:srgbClr val="FFFF99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fee</a:t>
            </a:r>
            <a:r>
              <a:rPr lang="de-CH" sz="1000" dirty="0" smtClean="0">
                <a:solidFill>
                  <a:srgbClr val="003399"/>
                </a:solidFill>
                <a:latin typeface="Segoe Print" panose="02000600000000000000" pitchFamily="2" charset="0"/>
              </a:rPr>
              <a:t> </a:t>
            </a:r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for</a:t>
            </a:r>
            <a:r>
              <a:rPr lang="de-CH" sz="1000" dirty="0" smtClean="0">
                <a:solidFill>
                  <a:srgbClr val="003399"/>
                </a:solidFill>
                <a:latin typeface="Segoe Print" panose="02000600000000000000" pitchFamily="2" charset="0"/>
              </a:rPr>
              <a:t> extra </a:t>
            </a:r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services</a:t>
            </a:r>
            <a:r>
              <a:rPr lang="de-CH" sz="1000" dirty="0" smtClean="0">
                <a:solidFill>
                  <a:srgbClr val="003399"/>
                </a:solidFill>
                <a:latin typeface="Segoe Print" panose="02000600000000000000" pitchFamily="2" charset="0"/>
              </a:rPr>
              <a:t> (</a:t>
            </a:r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luggage</a:t>
            </a:r>
            <a:r>
              <a:rPr lang="de-CH" sz="1000" dirty="0" smtClean="0">
                <a:solidFill>
                  <a:srgbClr val="003399"/>
                </a:solidFill>
                <a:latin typeface="Segoe Print" panose="02000600000000000000" pitchFamily="2" charset="0"/>
              </a:rPr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85107" y="3486883"/>
            <a:ext cx="1157469" cy="334004"/>
          </a:xfrm>
          <a:prstGeom prst="foldedCorner">
            <a:avLst/>
          </a:prstGeom>
          <a:solidFill>
            <a:srgbClr val="FFFF99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aircraft</a:t>
            </a:r>
            <a:endParaRPr lang="de-CH" sz="1000" dirty="0" smtClean="0">
              <a:solidFill>
                <a:srgbClr val="003399"/>
              </a:solidFill>
              <a:latin typeface="Segoe Print" panose="020006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60564" y="3878769"/>
            <a:ext cx="1157469" cy="334004"/>
          </a:xfrm>
          <a:prstGeom prst="foldedCorner">
            <a:avLst/>
          </a:prstGeom>
          <a:solidFill>
            <a:srgbClr val="FFFF99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crew</a:t>
            </a:r>
            <a:endParaRPr lang="de-CH" sz="1000" dirty="0" smtClean="0">
              <a:solidFill>
                <a:srgbClr val="003399"/>
              </a:solidFill>
              <a:latin typeface="Segoe Print" panose="02000600000000000000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7964" y="2028198"/>
            <a:ext cx="1157469" cy="410202"/>
          </a:xfrm>
          <a:prstGeom prst="foldedCorner">
            <a:avLst/>
          </a:prstGeom>
          <a:solidFill>
            <a:srgbClr val="FFFF99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airport</a:t>
            </a:r>
            <a:endParaRPr lang="de-CH" sz="1000" dirty="0" smtClean="0">
              <a:solidFill>
                <a:srgbClr val="003399"/>
              </a:solidFill>
              <a:latin typeface="Segoe Print" panose="020006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5993" y="1407712"/>
            <a:ext cx="1157469" cy="410202"/>
          </a:xfrm>
          <a:prstGeom prst="foldedCorner">
            <a:avLst/>
          </a:prstGeom>
          <a:solidFill>
            <a:srgbClr val="FFFF99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flying</a:t>
            </a:r>
            <a:endParaRPr lang="de-CH" sz="1000" dirty="0" smtClean="0">
              <a:solidFill>
                <a:srgbClr val="003399"/>
              </a:solidFill>
              <a:latin typeface="Segoe Print" panose="020006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06136" y="1886683"/>
            <a:ext cx="1157469" cy="410202"/>
          </a:xfrm>
          <a:prstGeom prst="foldedCorner">
            <a:avLst/>
          </a:prstGeom>
          <a:solidFill>
            <a:srgbClr val="FFFF99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aircraft</a:t>
            </a:r>
            <a:r>
              <a:rPr lang="de-CH" sz="1000" dirty="0" smtClean="0">
                <a:solidFill>
                  <a:srgbClr val="003399"/>
                </a:solidFill>
                <a:latin typeface="Segoe Print" panose="02000600000000000000" pitchFamily="2" charset="0"/>
              </a:rPr>
              <a:t> </a:t>
            </a:r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maintenance</a:t>
            </a:r>
            <a:endParaRPr lang="de-CH" sz="1000" dirty="0" smtClean="0">
              <a:solidFill>
                <a:srgbClr val="003399"/>
              </a:solidFill>
              <a:latin typeface="Segoe Print" panose="020006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98022" y="2365654"/>
            <a:ext cx="1157469" cy="410202"/>
          </a:xfrm>
          <a:prstGeom prst="foldedCorner">
            <a:avLst/>
          </a:prstGeom>
          <a:solidFill>
            <a:srgbClr val="FFFF99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de-CH" sz="1000" dirty="0" smtClean="0">
                <a:solidFill>
                  <a:srgbClr val="003399"/>
                </a:solidFill>
                <a:latin typeface="Segoe Print" panose="02000600000000000000" pitchFamily="2" charset="0"/>
              </a:rPr>
              <a:t>ticket </a:t>
            </a:r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sales</a:t>
            </a:r>
            <a:endParaRPr lang="de-CH" sz="1000" dirty="0" smtClean="0">
              <a:solidFill>
                <a:srgbClr val="003399"/>
              </a:solidFill>
              <a:latin typeface="Segoe Print" panose="020006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12964" y="4499255"/>
            <a:ext cx="1157469" cy="410202"/>
          </a:xfrm>
          <a:prstGeom prst="foldedCorner">
            <a:avLst/>
          </a:prstGeom>
          <a:solidFill>
            <a:srgbClr val="FFFF99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webserver</a:t>
            </a:r>
            <a:endParaRPr lang="de-CH" sz="1000" dirty="0" smtClean="0">
              <a:solidFill>
                <a:srgbClr val="003399"/>
              </a:solidFill>
              <a:latin typeface="Segoe Print" panose="02000600000000000000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1507" y="2713998"/>
            <a:ext cx="1157469" cy="410202"/>
          </a:xfrm>
          <a:prstGeom prst="foldedCorner">
            <a:avLst/>
          </a:prstGeom>
          <a:solidFill>
            <a:srgbClr val="FFFF99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luggaeg</a:t>
            </a:r>
            <a:r>
              <a:rPr lang="de-CH" sz="1000" dirty="0" smtClean="0">
                <a:solidFill>
                  <a:srgbClr val="003399"/>
                </a:solidFill>
                <a:latin typeface="Segoe Print" panose="02000600000000000000" pitchFamily="2" charset="0"/>
              </a:rPr>
              <a:t> </a:t>
            </a:r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handling</a:t>
            </a:r>
            <a:endParaRPr lang="de-CH" sz="1000" dirty="0" smtClean="0">
              <a:solidFill>
                <a:srgbClr val="003399"/>
              </a:solidFill>
              <a:latin typeface="Segoe Print" panose="020006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42308" y="5130626"/>
            <a:ext cx="1157469" cy="410202"/>
          </a:xfrm>
          <a:prstGeom prst="foldedCorner">
            <a:avLst/>
          </a:prstGeom>
          <a:solidFill>
            <a:srgbClr val="FFFF99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aircraft</a:t>
            </a:r>
            <a:r>
              <a:rPr lang="de-CH" sz="1000" dirty="0" smtClean="0">
                <a:solidFill>
                  <a:srgbClr val="003399"/>
                </a:solidFill>
                <a:latin typeface="Segoe Print" panose="02000600000000000000" pitchFamily="2" charset="0"/>
              </a:rPr>
              <a:t> </a:t>
            </a:r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maintenance</a:t>
            </a:r>
            <a:endParaRPr lang="de-CH" sz="1000" dirty="0" smtClean="0">
              <a:solidFill>
                <a:srgbClr val="003399"/>
              </a:solidFill>
              <a:latin typeface="Segoe Print" panose="020006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03364" y="5326569"/>
            <a:ext cx="1157469" cy="334004"/>
          </a:xfrm>
          <a:prstGeom prst="foldedCorner">
            <a:avLst/>
          </a:prstGeom>
          <a:solidFill>
            <a:srgbClr val="FFFF99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salaries</a:t>
            </a:r>
            <a:endParaRPr lang="de-CH" sz="1000" dirty="0" smtClean="0">
              <a:solidFill>
                <a:srgbClr val="003399"/>
              </a:solidFill>
              <a:latin typeface="Segoe Print" panose="02000600000000000000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55764" y="5947055"/>
            <a:ext cx="1157469" cy="410202"/>
          </a:xfrm>
          <a:prstGeom prst="foldedCorner">
            <a:avLst/>
          </a:prstGeom>
          <a:solidFill>
            <a:srgbClr val="FFFF99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webserver</a:t>
            </a:r>
            <a:endParaRPr lang="de-CH" sz="1000" dirty="0" smtClean="0">
              <a:solidFill>
                <a:srgbClr val="003399"/>
              </a:solidFill>
              <a:latin typeface="Segoe Print" panose="02000600000000000000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29393" y="5653141"/>
            <a:ext cx="1157469" cy="410202"/>
          </a:xfrm>
          <a:prstGeom prst="foldedCorner">
            <a:avLst/>
          </a:prstGeom>
          <a:solidFill>
            <a:srgbClr val="FFFF99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airport</a:t>
            </a:r>
            <a:r>
              <a:rPr lang="de-CH" sz="1000" dirty="0" smtClean="0">
                <a:solidFill>
                  <a:srgbClr val="003399"/>
                </a:solidFill>
                <a:latin typeface="Segoe Print" panose="02000600000000000000" pitchFamily="2" charset="0"/>
              </a:rPr>
              <a:t> </a:t>
            </a:r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fees</a:t>
            </a:r>
            <a:endParaRPr lang="de-CH" sz="1000" dirty="0" smtClean="0">
              <a:solidFill>
                <a:srgbClr val="003399"/>
              </a:solidFill>
              <a:latin typeface="Segoe Print" panose="02000600000000000000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64821" y="6142997"/>
            <a:ext cx="1157469" cy="410202"/>
          </a:xfrm>
          <a:prstGeom prst="foldedCorner">
            <a:avLst/>
          </a:prstGeom>
          <a:solidFill>
            <a:srgbClr val="FFFF99"/>
          </a:solidFill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luggage</a:t>
            </a:r>
            <a:r>
              <a:rPr lang="de-CH" sz="1000" dirty="0" smtClean="0">
                <a:solidFill>
                  <a:srgbClr val="003399"/>
                </a:solidFill>
                <a:latin typeface="Segoe Print" panose="02000600000000000000" pitchFamily="2" charset="0"/>
              </a:rPr>
              <a:t> </a:t>
            </a:r>
            <a:r>
              <a:rPr lang="de-CH" sz="1000" dirty="0" err="1" smtClean="0">
                <a:solidFill>
                  <a:srgbClr val="003399"/>
                </a:solidFill>
                <a:latin typeface="Segoe Print" panose="02000600000000000000" pitchFamily="2" charset="0"/>
              </a:rPr>
              <a:t>handling</a:t>
            </a:r>
            <a:endParaRPr lang="de-CH" sz="1000" dirty="0" smtClean="0">
              <a:solidFill>
                <a:srgbClr val="003399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938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56</Words>
  <Application>Microsoft Office PowerPoint</Application>
  <PresentationFormat>A4 Paper (210x297 mm)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Print</vt:lpstr>
      <vt:lpstr>Office Theme</vt:lpstr>
      <vt:lpstr>PowerPoint Presentation</vt:lpstr>
    </vt:vector>
  </TitlesOfParts>
  <Company>Fachhochschule Nordwestschweiz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Hinkelmann Knut</dc:creator>
  <cp:lastModifiedBy>Hinkelmann Knut</cp:lastModifiedBy>
  <cp:revision>14</cp:revision>
  <dcterms:created xsi:type="dcterms:W3CDTF">2017-09-21T01:06:41Z</dcterms:created>
  <dcterms:modified xsi:type="dcterms:W3CDTF">2018-04-09T15:27:00Z</dcterms:modified>
</cp:coreProperties>
</file>